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673" r:id="rId2"/>
    <p:sldMasterId id="2147483687" r:id="rId3"/>
    <p:sldMasterId id="2147483712" r:id="rId4"/>
    <p:sldMasterId id="2147483741" r:id="rId5"/>
  </p:sldMasterIdLst>
  <p:notesMasterIdLst>
    <p:notesMasterId r:id="rId23"/>
  </p:notesMasterIdLst>
  <p:sldIdLst>
    <p:sldId id="259" r:id="rId6"/>
    <p:sldId id="261" r:id="rId7"/>
    <p:sldId id="263" r:id="rId8"/>
    <p:sldId id="338" r:id="rId9"/>
    <p:sldId id="342" r:id="rId10"/>
    <p:sldId id="299" r:id="rId11"/>
    <p:sldId id="320" r:id="rId12"/>
    <p:sldId id="301" r:id="rId13"/>
    <p:sldId id="322" r:id="rId14"/>
    <p:sldId id="325" r:id="rId15"/>
    <p:sldId id="326" r:id="rId16"/>
    <p:sldId id="327" r:id="rId17"/>
    <p:sldId id="328" r:id="rId18"/>
    <p:sldId id="329" r:id="rId19"/>
    <p:sldId id="330" r:id="rId20"/>
    <p:sldId id="331" r:id="rId21"/>
    <p:sldId id="336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6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4" autoAdjust="0"/>
    <p:restoredTop sz="94624" autoAdjust="0"/>
  </p:normalViewPr>
  <p:slideViewPr>
    <p:cSldViewPr>
      <p:cViewPr varScale="1">
        <p:scale>
          <a:sx n="63" d="100"/>
          <a:sy n="63" d="100"/>
        </p:scale>
        <p:origin x="688" y="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03E2AA-EB95-43E5-A617-0A9C0E67BC72}" type="datetimeFigureOut">
              <a:rPr lang="en-US" smtClean="0"/>
              <a:pPr/>
              <a:t>7/19/2019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139A22-D029-4789-9A91-C539BC9F9604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7866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577E7C-2931-48F2-8B70-578DAED9038A}" type="slidenum">
              <a:rPr lang="en-US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5471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577E7C-2931-48F2-8B70-578DAED9038A}" type="slidenum">
              <a:rPr lang="en-US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5848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577E7C-2931-48F2-8B70-578DAED9038A}" type="slidenum">
              <a:rPr lang="en-US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9152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577E7C-2931-48F2-8B70-578DAED9038A}" type="slidenum">
              <a:rPr lang="en-US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841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577E7C-2931-48F2-8B70-578DAED9038A}" type="slidenum">
              <a:rPr lang="en-US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9874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577E7C-2931-48F2-8B70-578DAED9038A}" type="slidenum">
              <a:rPr lang="en-US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3371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577E7C-2931-48F2-8B70-578DAED9038A}" type="slidenum">
              <a:rPr lang="en-US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4566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577E7C-2931-48F2-8B70-578DAED9038A}" type="slidenum">
              <a:rPr lang="en-US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7194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577E7C-2931-48F2-8B70-578DAED9038A}" type="slidenum">
              <a:rPr lang="en-US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9388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577E7C-2931-48F2-8B70-578DAED9038A}" type="slidenum">
              <a:rPr lang="en-US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98154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2B22969-236D-46FF-AE5D-43663CD686FF}" type="slidenum">
              <a:rPr lang="en-US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94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4195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577E7C-2931-48F2-8B70-578DAED9038A}" type="slidenum">
              <a:rPr lang="en-US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13402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577E7C-2931-48F2-8B70-578DAED9038A}" type="slidenum">
              <a:rPr lang="en-US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82915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577E7C-2931-48F2-8B70-578DAED9038A}" type="slidenum">
              <a:rPr lang="en-US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4167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577E7C-2931-48F2-8B70-578DAED9038A}" type="slidenum">
              <a:rPr lang="en-US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8714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577E7C-2931-48F2-8B70-578DAED9038A}" type="slidenum">
              <a:rPr lang="en-US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263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577E7C-2931-48F2-8B70-578DAED9038A}" type="slidenum">
              <a:rPr lang="en-US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0292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 sz="3600"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Impress BT" pitchFamily="66" charset="0"/>
              </a:defRPr>
            </a:lvl1pPr>
          </a:lstStyle>
          <a:p>
            <a:pPr>
              <a:defRPr/>
            </a:pPr>
            <a:endParaRPr lang="en-US">
              <a:solidFill>
                <a:srgbClr val="6633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Impress BT" pitchFamily="66" charset="0"/>
              </a:defRPr>
            </a:lvl1pPr>
          </a:lstStyle>
          <a:p>
            <a:pPr>
              <a:defRPr/>
            </a:pPr>
            <a:endParaRPr lang="en-US">
              <a:solidFill>
                <a:srgbClr val="6633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Impress BT" pitchFamily="66" charset="0"/>
              </a:defRPr>
            </a:lvl1pPr>
          </a:lstStyle>
          <a:p>
            <a:pPr>
              <a:defRPr/>
            </a:pPr>
            <a:fld id="{391357EB-D591-4903-B227-5DE7A5222FBA}" type="slidenum">
              <a:rPr lang="en-US" smtClean="0">
                <a:solidFill>
                  <a:srgbClr val="6633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663300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6633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6633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BC2A1F-9DB9-4EBB-8A63-08DE84AA26B1}" type="slidenum">
              <a:rPr lang="en-US" smtClean="0">
                <a:solidFill>
                  <a:srgbClr val="6633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663300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6633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6633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D7BDED-9D8E-4E53-A879-25D5A5E2109A}" type="slidenum">
              <a:rPr lang="en-US" smtClean="0">
                <a:solidFill>
                  <a:srgbClr val="6633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663300"/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>
            <a:lvl1pPr>
              <a:defRPr b="1" cap="none" spc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6633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6633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B2EDC2-DB82-4BEF-B277-1E8BF3277D01}" type="slidenum">
              <a:rPr lang="en-US">
                <a:solidFill>
                  <a:srgbClr val="6633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663300"/>
              </a:solidFill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 sz="3600"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6633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6633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AEFEA6-595C-41DB-A875-59D644E3969A}" type="slidenum">
              <a:rPr lang="en-US">
                <a:solidFill>
                  <a:srgbClr val="6633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6633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bg1"/>
                </a:solidFill>
                <a:latin typeface="+mn-lt"/>
              </a:defRPr>
            </a:lvl3pPr>
            <a:lvl4pPr>
              <a:defRPr>
                <a:solidFill>
                  <a:schemeClr val="bg1"/>
                </a:solidFill>
                <a:latin typeface="+mn-lt"/>
              </a:defRPr>
            </a:lvl4pPr>
            <a:lvl5pPr>
              <a:defRPr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6633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6633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C8D25248-63F1-4BE8-A60B-798FB5632D0F}" type="slidenum">
              <a:rPr lang="en-US" smtClean="0"/>
              <a:pPr>
                <a:defRPr/>
              </a:pPr>
              <a:t>‹nº›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6633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6633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542AE1-472C-43DD-8623-5692867232B7}" type="slidenum">
              <a:rPr lang="en-US">
                <a:solidFill>
                  <a:srgbClr val="6633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663300"/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362200" y="1981200"/>
            <a:ext cx="2971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86400" y="1981200"/>
            <a:ext cx="2971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6633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6633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B260DF-AF90-4377-92E9-12E5CFBDB3DC}" type="slidenum">
              <a:rPr lang="en-US">
                <a:solidFill>
                  <a:srgbClr val="6633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663300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6633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6633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994B78-A3AC-4BF5-A57D-2002B1947851}" type="slidenum">
              <a:rPr lang="en-US">
                <a:solidFill>
                  <a:srgbClr val="6633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663300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6633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6633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C5568B-B10B-4661-B234-DD836FD4D422}" type="slidenum">
              <a:rPr lang="en-US">
                <a:solidFill>
                  <a:srgbClr val="6633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663300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6633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6633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E85E0F-CF45-4197-A2F4-BE07494048D6}" type="slidenum">
              <a:rPr lang="en-US">
                <a:solidFill>
                  <a:srgbClr val="6633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663300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bg1"/>
                </a:solidFill>
                <a:latin typeface="+mn-lt"/>
              </a:defRPr>
            </a:lvl3pPr>
            <a:lvl4pPr>
              <a:defRPr>
                <a:solidFill>
                  <a:schemeClr val="bg1"/>
                </a:solidFill>
                <a:latin typeface="+mn-lt"/>
              </a:defRPr>
            </a:lvl4pPr>
            <a:lvl5pPr>
              <a:defRPr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6633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6633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E1911980-6A66-4AF6-9F67-1985CF5B315D}" type="slidenum">
              <a:rPr lang="en-US" smtClean="0"/>
              <a:pPr>
                <a:defRPr/>
              </a:pPr>
              <a:t>‹nº›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6633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6633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B61C47-34C7-4F42-829D-00FC5180AED1}" type="slidenum">
              <a:rPr lang="en-US">
                <a:solidFill>
                  <a:srgbClr val="6633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663300"/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6633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6633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FFE723-48CA-4897-99E6-BA92B4213A36}" type="slidenum">
              <a:rPr lang="en-US">
                <a:solidFill>
                  <a:srgbClr val="6633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663300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6633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6633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771E68-B9A7-41F3-962E-09ED39F0BC65}" type="slidenum">
              <a:rPr lang="en-US">
                <a:solidFill>
                  <a:srgbClr val="6633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663300"/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34200" y="609600"/>
            <a:ext cx="15240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362200" y="609600"/>
            <a:ext cx="44196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6633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6633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13DEBF-8890-4C1D-9E2E-99B339F5161F}" type="slidenum">
              <a:rPr lang="en-US">
                <a:solidFill>
                  <a:srgbClr val="6633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663300"/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2200" y="609600"/>
            <a:ext cx="6096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2362200" y="1981200"/>
            <a:ext cx="2971800" cy="4114800"/>
          </a:xfrm>
        </p:spPr>
        <p:txBody>
          <a:bodyPr/>
          <a:lstStyle/>
          <a:p>
            <a:pPr lvl="0"/>
            <a:r>
              <a:rPr lang="en-US" noProof="0" smtClean="0"/>
              <a:t>Click icon to add clip art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86400" y="1981200"/>
            <a:ext cx="29718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6633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6633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A97851-DFB9-403A-B46E-6DB59883CC68}" type="slidenum">
              <a:rPr lang="en-US">
                <a:solidFill>
                  <a:srgbClr val="6633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663300"/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6633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6633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6E62A60C-43D7-41FA-8176-BFDF1648A629}" type="slidenum">
              <a:rPr lang="en-US">
                <a:solidFill>
                  <a:srgbClr val="663300"/>
                </a:solidFill>
              </a:rPr>
              <a:pPr/>
              <a:t>‹nº›</a:t>
            </a:fld>
            <a:endParaRPr lang="en-US">
              <a:solidFill>
                <a:srgbClr val="6633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95E0D-0DDD-4E51-B38D-0D4682371D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95E0D-0DDD-4E51-B38D-0D4682371D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95E0D-0DDD-4E51-B38D-0D4682371D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95E0D-0DDD-4E51-B38D-0D4682371D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6633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6633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8DC786-8761-49A1-82B8-C95C09998A4B}" type="slidenum">
              <a:rPr lang="en-US" smtClean="0">
                <a:solidFill>
                  <a:srgbClr val="6633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663300"/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95E0D-0DDD-4E51-B38D-0D4682371D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95E0D-0DDD-4E51-B38D-0D4682371D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95E0D-0DDD-4E51-B38D-0D4682371D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95E0D-0DDD-4E51-B38D-0D4682371D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95E0D-0DDD-4E51-B38D-0D4682371D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95E0D-0DDD-4E51-B38D-0D4682371D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95E0D-0DDD-4E51-B38D-0D4682371D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6633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6633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A0E96E-A195-483D-9776-102DC2DDC500}" type="slidenum">
              <a:rPr lang="en-US" smtClean="0">
                <a:solidFill>
                  <a:srgbClr val="6633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663300"/>
              </a:solidFill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6633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6633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ED2458-A888-475B-8AC1-098F19470ED8}" type="slidenum">
              <a:rPr lang="en-US" smtClean="0">
                <a:solidFill>
                  <a:srgbClr val="6633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663300"/>
              </a:solidFill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8623050-BDD9-47AC-A45B-3EAEBA2BC5E3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6633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6633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85880E-5E99-4C36-A995-3D01861064F3}" type="slidenum">
              <a:rPr lang="en-US" smtClean="0">
                <a:solidFill>
                  <a:srgbClr val="6633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663300"/>
              </a:solidFill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8623050-BDD9-47AC-A45B-3EAEBA2BC5E3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6633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6633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5C4BDC-8305-4D64-8CCB-79CFE00F9D80}" type="slidenum">
              <a:rPr lang="en-US" smtClean="0">
                <a:solidFill>
                  <a:srgbClr val="6633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663300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6633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6633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FCC165-0709-4017-8205-8C0429F3684D}" type="slidenum">
              <a:rPr lang="en-US" smtClean="0">
                <a:solidFill>
                  <a:srgbClr val="6633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663300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6633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6633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1BF062-740D-4088-84C9-E64053097302}" type="slidenum">
              <a:rPr lang="en-US" smtClean="0">
                <a:solidFill>
                  <a:srgbClr val="6633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663300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38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5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latin typeface="+mj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+mj-lt"/>
              </a:defRPr>
            </a:lvl1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+mj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CBA81290-1778-47FD-8C68-81578D8411F5}" type="slidenum">
              <a:rPr lang="en-US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n-US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Times New Roman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Times New Roman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Times New Roman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Times New Roman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 b="1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b="1">
          <a:solidFill>
            <a:srgbClr val="000000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b="1">
          <a:solidFill>
            <a:srgbClr val="000000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b="1">
          <a:solidFill>
            <a:srgbClr val="000000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rgbClr val="000000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rgbClr val="000000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rgbClr val="000000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rgbClr val="000000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362200" y="609600"/>
            <a:ext cx="6096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362200" y="1981200"/>
            <a:ext cx="6096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latin typeface="+mj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+mj-lt"/>
              </a:defRPr>
            </a:lvl1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+mj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C5D9E26-7E51-41B0-ACC4-9FEBE73C965B}" type="slidenum">
              <a:rPr lang="en-US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US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Times New Roman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Times New Roman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Times New Roman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Times New Roman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 b="1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b="1">
          <a:solidFill>
            <a:srgbClr val="000000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b="1">
          <a:solidFill>
            <a:srgbClr val="000000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b="1">
          <a:solidFill>
            <a:srgbClr val="000000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rgbClr val="000000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rgbClr val="000000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rgbClr val="000000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rgbClr val="000000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E95E0D-0DDD-4E51-B38D-0D4682371D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6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7" descr="0-Background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7" r:id="rId14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6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7" descr="0-Background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  <p:sldLayoutId id="2147483754" r:id="rId13"/>
    <p:sldLayoutId id="2147483756" r:id="rId14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115488" y="260648"/>
            <a:ext cx="6840888" cy="6771084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kern="0" dirty="0" err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Geologia</a:t>
            </a:r>
            <a:r>
              <a:rPr lang="en-US" sz="9600" b="1" kern="0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do </a:t>
            </a:r>
          </a:p>
          <a:p>
            <a:pPr algn="ctr"/>
            <a:r>
              <a:rPr lang="en-US" sz="9600" b="1" kern="0" dirty="0" err="1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Dilúvio</a:t>
            </a:r>
            <a:endParaRPr lang="en-US" sz="9600" b="1" kern="0" dirty="0" smtClean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endParaRPr lang="en-US" sz="1000" b="1" kern="0" dirty="0" smtClean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pt-BR" sz="4400" b="1" kern="0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INTRODUÇÃO</a:t>
            </a:r>
            <a:endParaRPr lang="en-US" sz="4400" b="1" kern="0" dirty="0" smtClean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en-US" sz="4400" b="1" kern="0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</a:t>
            </a:r>
            <a:r>
              <a:rPr lang="en-US" sz="4400" b="1" kern="0" baseline="30000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</a:t>
            </a:r>
            <a:r>
              <a:rPr lang="en-US" sz="4400" b="1" kern="0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Parte</a:t>
            </a:r>
          </a:p>
          <a:p>
            <a:pPr algn="ctr"/>
            <a:endParaRPr lang="en-US" sz="4400" b="1" kern="0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911980-6A66-4AF6-9F67-1985CF5B315D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  <p:sp>
        <p:nvSpPr>
          <p:cNvPr id="4" name="CaixaDeTexto 3"/>
          <p:cNvSpPr txBox="1"/>
          <p:nvPr/>
        </p:nvSpPr>
        <p:spPr>
          <a:xfrm>
            <a:off x="3383804" y="6357669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solidFill>
                  <a:schemeClr val="bg1"/>
                </a:solidFill>
              </a:rPr>
              <a:t>Versão 2</a:t>
            </a:r>
            <a:endParaRPr lang="pt-BR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1475656" y="4437112"/>
            <a:ext cx="514885" cy="76944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dirty="0">
                <a:solidFill>
                  <a:srgbClr val="FFFFFF"/>
                </a:solidFill>
                <a:latin typeface="Tahoma" pitchFamily="34" charset="0"/>
              </a:rPr>
              <a:t>  </a:t>
            </a:r>
            <a:endParaRPr lang="en-US" sz="3200" b="1" dirty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95E0D-0DDD-4E51-B38D-0D4682371DB6}" type="slidenum">
              <a:rPr lang="en-US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10</a:t>
            </a:fld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2"/>
          <p:cNvSpPr txBox="1"/>
          <p:nvPr/>
        </p:nvSpPr>
        <p:spPr>
          <a:xfrm>
            <a:off x="1619672" y="692696"/>
            <a:ext cx="60486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Pressuposto</a:t>
            </a:r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“A” </a:t>
            </a:r>
          </a:p>
          <a:p>
            <a:pPr algn="ctr"/>
            <a:r>
              <a:rPr lang="en-US" sz="3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Evolução</a:t>
            </a:r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é a </a:t>
            </a:r>
            <a:r>
              <a:rPr lang="en-US" sz="3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verdade</a:t>
            </a:r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3"/>
          <p:cNvSpPr txBox="1"/>
          <p:nvPr/>
        </p:nvSpPr>
        <p:spPr>
          <a:xfrm>
            <a:off x="251520" y="4510861"/>
            <a:ext cx="8640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Interpretação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“A”</a:t>
            </a:r>
          </a:p>
          <a:p>
            <a:pPr algn="ctr"/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Levou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milhões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anos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para a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formação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coluna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geológica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9792" y="2060848"/>
            <a:ext cx="3867150" cy="220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87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1475656" y="4437112"/>
            <a:ext cx="514885" cy="76944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dirty="0">
                <a:solidFill>
                  <a:srgbClr val="FFFFFF"/>
                </a:solidFill>
                <a:latin typeface="Tahoma" pitchFamily="34" charset="0"/>
              </a:rPr>
              <a:t>  </a:t>
            </a:r>
            <a:endParaRPr lang="en-US" sz="3200" b="1" dirty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95E0D-0DDD-4E51-B38D-0D4682371DB6}" type="slidenum">
              <a:rPr lang="en-US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11</a:t>
            </a:fld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9792" y="2060848"/>
            <a:ext cx="3867150" cy="2200275"/>
          </a:xfrm>
          <a:prstGeom prst="rect">
            <a:avLst/>
          </a:prstGeom>
        </p:spPr>
      </p:pic>
      <p:sp>
        <p:nvSpPr>
          <p:cNvPr id="13" name="TextBox 2"/>
          <p:cNvSpPr txBox="1"/>
          <p:nvPr/>
        </p:nvSpPr>
        <p:spPr>
          <a:xfrm>
            <a:off x="395536" y="4509120"/>
            <a:ext cx="83529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4000" b="1" dirty="0" smtClean="0">
                <a:solidFill>
                  <a:srgbClr val="FFFFFF"/>
                </a:solidFill>
                <a:latin typeface="Arial"/>
              </a:rPr>
              <a:t>Talvez um grande dilúvio?</a:t>
            </a:r>
            <a:endParaRPr lang="en-US" sz="4000" b="1" dirty="0" smtClea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4" name="TextBox 3"/>
          <p:cNvSpPr txBox="1"/>
          <p:nvPr/>
        </p:nvSpPr>
        <p:spPr>
          <a:xfrm>
            <a:off x="755576" y="845096"/>
            <a:ext cx="7704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3600" b="1" dirty="0" smtClean="0">
                <a:solidFill>
                  <a:srgbClr val="FFFFFF"/>
                </a:solidFill>
                <a:latin typeface="Arial"/>
              </a:rPr>
              <a:t>Existe outra interpretação?</a:t>
            </a:r>
            <a:endParaRPr lang="en-US" sz="3600" b="1" dirty="0" smtClean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58312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1475656" y="4437112"/>
            <a:ext cx="514885" cy="76944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dirty="0">
                <a:solidFill>
                  <a:srgbClr val="FFFFFF"/>
                </a:solidFill>
                <a:latin typeface="Tahoma" pitchFamily="34" charset="0"/>
              </a:rPr>
              <a:t>  </a:t>
            </a:r>
            <a:endParaRPr lang="en-US" sz="3200" b="1" dirty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95E0D-0DDD-4E51-B38D-0D4682371DB6}" type="slidenum">
              <a:rPr lang="en-US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12</a:t>
            </a:fld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9792" y="2060848"/>
            <a:ext cx="3867150" cy="2200275"/>
          </a:xfrm>
          <a:prstGeom prst="rect">
            <a:avLst/>
          </a:prstGeom>
        </p:spPr>
      </p:pic>
      <p:sp>
        <p:nvSpPr>
          <p:cNvPr id="13" name="TextBox 2"/>
          <p:cNvSpPr txBox="1"/>
          <p:nvPr/>
        </p:nvSpPr>
        <p:spPr>
          <a:xfrm>
            <a:off x="467544" y="692696"/>
            <a:ext cx="81369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FFFF"/>
                </a:solidFill>
                <a:latin typeface="Arial"/>
              </a:rPr>
              <a:t>Pressuposto</a:t>
            </a:r>
            <a:r>
              <a:rPr lang="en-US" sz="3200" b="1" dirty="0" smtClean="0">
                <a:solidFill>
                  <a:srgbClr val="FFFFFF"/>
                </a:solidFill>
                <a:latin typeface="Arial"/>
              </a:rPr>
              <a:t> “B” </a:t>
            </a:r>
          </a:p>
          <a:p>
            <a:pPr algn="ctr"/>
            <a:r>
              <a:rPr lang="en-US" sz="3200" b="1" dirty="0" smtClean="0">
                <a:solidFill>
                  <a:srgbClr val="FFFFFF"/>
                </a:solidFill>
                <a:latin typeface="Arial"/>
              </a:rPr>
              <a:t>A </a:t>
            </a:r>
            <a:r>
              <a:rPr lang="en-US" sz="3200" b="1" dirty="0" err="1" smtClean="0">
                <a:solidFill>
                  <a:srgbClr val="FFFFFF"/>
                </a:solidFill>
                <a:latin typeface="Arial"/>
              </a:rPr>
              <a:t>Bíblia</a:t>
            </a:r>
            <a:r>
              <a:rPr lang="en-US" sz="3200" b="1" dirty="0" smtClean="0">
                <a:solidFill>
                  <a:srgbClr val="FFFFFF"/>
                </a:solidFill>
                <a:latin typeface="Arial"/>
              </a:rPr>
              <a:t> é a </a:t>
            </a:r>
            <a:r>
              <a:rPr lang="en-US" sz="3200" b="1" dirty="0" err="1" smtClean="0">
                <a:solidFill>
                  <a:srgbClr val="FFFFFF"/>
                </a:solidFill>
                <a:latin typeface="Arial"/>
              </a:rPr>
              <a:t>verdade</a:t>
            </a:r>
            <a:r>
              <a:rPr lang="en-US" sz="3200" b="1" dirty="0" smtClean="0">
                <a:solidFill>
                  <a:srgbClr val="FFFFFF"/>
                </a:solidFill>
                <a:latin typeface="Arial"/>
              </a:rPr>
              <a:t>!</a:t>
            </a:r>
            <a:endParaRPr lang="en-US" sz="3200" b="1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4" name="TextBox 3"/>
          <p:cNvSpPr txBox="1"/>
          <p:nvPr/>
        </p:nvSpPr>
        <p:spPr>
          <a:xfrm>
            <a:off x="755576" y="4470211"/>
            <a:ext cx="74888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FFFFFF"/>
                </a:solidFill>
                <a:latin typeface="Arial"/>
              </a:rPr>
              <a:t>Interpretação</a:t>
            </a:r>
            <a:r>
              <a:rPr lang="en-US" sz="2400" b="1" dirty="0" smtClean="0">
                <a:solidFill>
                  <a:srgbClr val="FFFFFF"/>
                </a:solidFill>
                <a:latin typeface="Arial"/>
              </a:rPr>
              <a:t> “B”</a:t>
            </a:r>
          </a:p>
          <a:p>
            <a:pPr algn="ctr"/>
            <a:r>
              <a:rPr lang="en-US" sz="2400" b="1" dirty="0" err="1">
                <a:solidFill>
                  <a:srgbClr val="FFFFFF"/>
                </a:solidFill>
                <a:latin typeface="Arial"/>
              </a:rPr>
              <a:t>Levou</a:t>
            </a:r>
            <a:r>
              <a:rPr lang="en-US" sz="2400" b="1" dirty="0">
                <a:solidFill>
                  <a:srgbClr val="FFFFFF"/>
                </a:solidFill>
                <a:latin typeface="Arial"/>
              </a:rPr>
              <a:t> um </a:t>
            </a:r>
            <a:r>
              <a:rPr lang="en-US" sz="2400" b="1" dirty="0" err="1">
                <a:solidFill>
                  <a:srgbClr val="FFFFFF"/>
                </a:solidFill>
                <a:latin typeface="Arial"/>
              </a:rPr>
              <a:t>ano</a:t>
            </a:r>
            <a:r>
              <a:rPr lang="en-US" sz="2400" b="1" dirty="0">
                <a:solidFill>
                  <a:srgbClr val="FFFFFF"/>
                </a:solidFill>
                <a:latin typeface="Arial"/>
              </a:rPr>
              <a:t> para a </a:t>
            </a:r>
            <a:r>
              <a:rPr lang="en-US" sz="2400" b="1" dirty="0" err="1">
                <a:solidFill>
                  <a:srgbClr val="FFFFFF"/>
                </a:solidFill>
                <a:latin typeface="Arial"/>
              </a:rPr>
              <a:t>formação</a:t>
            </a:r>
            <a:r>
              <a:rPr lang="en-US" sz="2400" b="1" dirty="0">
                <a:solidFill>
                  <a:srgbClr val="FFFFFF"/>
                </a:solidFill>
                <a:latin typeface="Arial"/>
              </a:rPr>
              <a:t> da </a:t>
            </a:r>
            <a:r>
              <a:rPr lang="en-US" sz="2400" b="1" dirty="0" err="1">
                <a:solidFill>
                  <a:srgbClr val="FFFFFF"/>
                </a:solidFill>
                <a:latin typeface="Arial"/>
              </a:rPr>
              <a:t>coluna</a:t>
            </a:r>
            <a:r>
              <a:rPr lang="en-US" sz="2400" b="1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Arial"/>
              </a:rPr>
              <a:t>geológica</a:t>
            </a:r>
            <a:r>
              <a:rPr lang="en-US" sz="2400" b="1" dirty="0">
                <a:solidFill>
                  <a:srgbClr val="FFFFFF"/>
                </a:solidFill>
                <a:latin typeface="Arial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758752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1475656" y="4437112"/>
            <a:ext cx="514885" cy="76944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dirty="0">
                <a:solidFill>
                  <a:srgbClr val="FFFFFF"/>
                </a:solidFill>
                <a:latin typeface="Tahoma" pitchFamily="34" charset="0"/>
              </a:rPr>
              <a:t>  </a:t>
            </a:r>
            <a:endParaRPr lang="en-US" sz="3200" b="1" dirty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95E0D-0DDD-4E51-B38D-0D4682371DB6}" type="slidenum">
              <a:rPr lang="en-US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13</a:t>
            </a:fld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Placeholder 10"/>
          <p:cNvSpPr txBox="1">
            <a:spLocks/>
          </p:cNvSpPr>
          <p:nvPr/>
        </p:nvSpPr>
        <p:spPr>
          <a:xfrm>
            <a:off x="4211960" y="2780928"/>
            <a:ext cx="4390256" cy="1440160"/>
          </a:xfrm>
          <a:prstGeom prst="rect">
            <a:avLst/>
          </a:prstGeom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en-US" sz="320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Cremos</a:t>
            </a:r>
            <a:r>
              <a:rPr lang="en-US" sz="3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320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que</a:t>
            </a:r>
            <a:r>
              <a:rPr lang="en-US" sz="3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a </a:t>
            </a:r>
            <a:r>
              <a:rPr lang="en-US" sz="320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coluna</a:t>
            </a:r>
            <a:r>
              <a:rPr lang="en-US" sz="3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320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geológica</a:t>
            </a:r>
            <a:r>
              <a:rPr lang="en-US" sz="3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320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pode</a:t>
            </a:r>
            <a:r>
              <a:rPr lang="en-US" sz="3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ser </a:t>
            </a:r>
            <a:r>
              <a:rPr lang="en-US" sz="320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melhor</a:t>
            </a:r>
            <a:r>
              <a:rPr lang="en-US" sz="3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320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explicada</a:t>
            </a:r>
            <a:r>
              <a:rPr lang="en-US" sz="3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320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pelo</a:t>
            </a:r>
            <a:r>
              <a:rPr lang="en-US" sz="3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320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Dilúvio</a:t>
            </a:r>
            <a:r>
              <a:rPr lang="en-US" sz="3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de </a:t>
            </a:r>
            <a:r>
              <a:rPr lang="en-US" sz="320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Noé</a:t>
            </a:r>
            <a:r>
              <a:rPr lang="en-US" sz="3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.</a:t>
            </a:r>
            <a:endParaRPr lang="en-US" sz="32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15" name="Picture 1" descr="slide9.jpg"/>
          <p:cNvPicPr>
            <a:picLocks noChangeAspect="1"/>
          </p:cNvPicPr>
          <p:nvPr/>
        </p:nvPicPr>
        <p:blipFill>
          <a:blip r:embed="rId3" cstate="print"/>
          <a:srcRect l="17500" t="5556" r="37500" b="11111"/>
          <a:stretch>
            <a:fillRect/>
          </a:stretch>
        </p:blipFill>
        <p:spPr bwMode="auto">
          <a:xfrm>
            <a:off x="611560" y="1844824"/>
            <a:ext cx="3318129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6"/>
          <p:cNvSpPr txBox="1">
            <a:spLocks noChangeArrowheads="1"/>
          </p:cNvSpPr>
          <p:nvPr/>
        </p:nvSpPr>
        <p:spPr>
          <a:xfrm>
            <a:off x="251520" y="152400"/>
            <a:ext cx="8640960" cy="1143000"/>
          </a:xfrm>
          <a:prstGeom prst="rect">
            <a:avLst/>
          </a:prstGeom>
          <a:noFill/>
          <a:ln/>
        </p:spPr>
        <p:txBody>
          <a:bodyPr>
            <a:normAutofit fontScale="90000" lnSpcReduction="2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itchFamily="34" charset="0"/>
                <a:ea typeface="+mj-ea"/>
                <a:cs typeface="+mj-cs"/>
              </a:rPr>
              <a:t>Onde está a evidência para os milhões de anos?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Black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010364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1475656" y="4437112"/>
            <a:ext cx="514885" cy="76944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dirty="0">
                <a:solidFill>
                  <a:srgbClr val="FFFFFF"/>
                </a:solidFill>
                <a:latin typeface="Tahoma" pitchFamily="34" charset="0"/>
              </a:rPr>
              <a:t>  </a:t>
            </a:r>
            <a:endParaRPr lang="en-US" sz="3200" b="1" dirty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95E0D-0DDD-4E51-B38D-0D4682371DB6}" type="slidenum">
              <a:rPr lang="en-US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14</a:t>
            </a:fld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2" descr="Bones Pictur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68608" y="2637004"/>
            <a:ext cx="3312368" cy="4104364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ffectLst/>
        </p:spPr>
      </p:pic>
      <p:sp>
        <p:nvSpPr>
          <p:cNvPr id="12" name="Rectangle 6"/>
          <p:cNvSpPr txBox="1">
            <a:spLocks noChangeArrowheads="1"/>
          </p:cNvSpPr>
          <p:nvPr/>
        </p:nvSpPr>
        <p:spPr>
          <a:xfrm>
            <a:off x="251520" y="1565920"/>
            <a:ext cx="8640960" cy="1143000"/>
          </a:xfrm>
          <a:prstGeom prst="rect">
            <a:avLst/>
          </a:prstGeom>
          <a:noFill/>
          <a:ln/>
        </p:spPr>
        <p:txBody>
          <a:bodyPr>
            <a:normAutofit fontScale="67500" lnSpcReduction="20000"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48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Há duas maneiras de explicar a maior parte dos fósseis que encontramos.</a:t>
            </a:r>
            <a:endParaRPr lang="en-US" sz="4800" kern="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6372200" y="2852936"/>
            <a:ext cx="2378224" cy="3631763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354000" prstMaterial="legacyMatte">
            <a:bevelT w="13500" h="13500" prst="angle"/>
            <a:bevelB w="13500" h="13500" prst="angle"/>
            <a:extrusionClr>
              <a:srgbClr val="EAEAEA"/>
            </a:extrusionClr>
          </a:sp3d>
        </p:spPr>
        <p:txBody>
          <a:bodyPr wrap="square">
            <a:spAutoFit/>
            <a:flatTx/>
          </a:bodyPr>
          <a:lstStyle/>
          <a:p>
            <a:pPr algn="ctr">
              <a:spcBef>
                <a:spcPct val="50000"/>
              </a:spcBef>
            </a:pPr>
            <a:r>
              <a:rPr lang="pt-BR" sz="2000" b="1" dirty="0" smtClean="0">
                <a:solidFill>
                  <a:srgbClr val="000066"/>
                </a:solidFill>
                <a:latin typeface="Georgia" pitchFamily="18" charset="0"/>
              </a:rPr>
              <a:t>MODELO DO DILÚVIO</a:t>
            </a:r>
          </a:p>
          <a:p>
            <a:pPr algn="ctr">
              <a:spcBef>
                <a:spcPct val="50000"/>
              </a:spcBef>
            </a:pPr>
            <a:r>
              <a:rPr lang="pt-BR" sz="2000" b="1" dirty="0" smtClean="0">
                <a:solidFill>
                  <a:srgbClr val="000066"/>
                </a:solidFill>
                <a:latin typeface="Georgia" pitchFamily="18" charset="0"/>
              </a:rPr>
              <a:t/>
            </a:r>
            <a:br>
              <a:rPr lang="pt-BR" sz="2000" b="1" dirty="0" smtClean="0">
                <a:solidFill>
                  <a:srgbClr val="000066"/>
                </a:solidFill>
                <a:latin typeface="Georgia" pitchFamily="18" charset="0"/>
              </a:rPr>
            </a:br>
            <a:r>
              <a:rPr lang="pt-BR" sz="2000" b="1" dirty="0" smtClean="0">
                <a:solidFill>
                  <a:srgbClr val="000066"/>
                </a:solidFill>
                <a:latin typeface="Georgia" pitchFamily="18" charset="0"/>
              </a:rPr>
              <a:t>Uma enorme catástrofe da água matou milhões de animais ao mesmo tempo e os enterraram na lama.</a:t>
            </a:r>
            <a:endParaRPr lang="en-US" sz="2000" dirty="0">
              <a:solidFill>
                <a:srgbClr val="666699"/>
              </a:solidFill>
              <a:latin typeface="Georgia" pitchFamily="18" charset="0"/>
            </a:endParaRP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179512" y="2801828"/>
            <a:ext cx="2329689" cy="3939540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354000" prstMaterial="legacyPlastic">
            <a:bevelT w="13500" h="13500" prst="angle"/>
            <a:bevelB w="13500" h="13500" prst="angle"/>
            <a:extrusionClr>
              <a:srgbClr val="EAEAEA"/>
            </a:extrusionClr>
          </a:sp3d>
        </p:spPr>
        <p:txBody>
          <a:bodyPr wrap="square">
            <a:spAutoFit/>
            <a:flatTx/>
          </a:bodyPr>
          <a:lstStyle/>
          <a:p>
            <a:pPr algn="ctr">
              <a:spcBef>
                <a:spcPct val="50000"/>
              </a:spcBef>
            </a:pPr>
            <a:r>
              <a:rPr lang="pt-BR" sz="2000" b="1" dirty="0" smtClean="0">
                <a:solidFill>
                  <a:srgbClr val="000066"/>
                </a:solidFill>
                <a:latin typeface="Georgia" pitchFamily="18" charset="0"/>
              </a:rPr>
              <a:t>MODELO DA VELHA TERRA</a:t>
            </a:r>
          </a:p>
          <a:p>
            <a:pPr algn="ctr">
              <a:spcBef>
                <a:spcPct val="50000"/>
              </a:spcBef>
            </a:pPr>
            <a:r>
              <a:rPr lang="pt-BR" sz="2000" b="1" dirty="0" smtClean="0">
                <a:solidFill>
                  <a:srgbClr val="000066"/>
                </a:solidFill>
                <a:latin typeface="Georgia" pitchFamily="18" charset="0"/>
              </a:rPr>
              <a:t/>
            </a:r>
            <a:br>
              <a:rPr lang="pt-BR" sz="2000" b="1" dirty="0" smtClean="0">
                <a:solidFill>
                  <a:srgbClr val="000066"/>
                </a:solidFill>
                <a:latin typeface="Georgia" pitchFamily="18" charset="0"/>
              </a:rPr>
            </a:br>
            <a:r>
              <a:rPr lang="pt-BR" sz="2000" b="1" dirty="0" smtClean="0">
                <a:solidFill>
                  <a:srgbClr val="000066"/>
                </a:solidFill>
                <a:latin typeface="Georgia" pitchFamily="18" charset="0"/>
              </a:rPr>
              <a:t>Milhões de acontecimentos extraordinários ao longo de milhões de anos fizeram os milhões de fósseis que encontramos.</a:t>
            </a:r>
            <a:endParaRPr lang="en-US" sz="2000" dirty="0">
              <a:solidFill>
                <a:srgbClr val="666699"/>
              </a:solidFill>
              <a:latin typeface="Georgia" pitchFamily="18" charset="0"/>
            </a:endParaRPr>
          </a:p>
        </p:txBody>
      </p:sp>
      <p:sp>
        <p:nvSpPr>
          <p:cNvPr id="15" name="Rectangle 6"/>
          <p:cNvSpPr txBox="1">
            <a:spLocks noChangeArrowheads="1"/>
          </p:cNvSpPr>
          <p:nvPr/>
        </p:nvSpPr>
        <p:spPr>
          <a:xfrm>
            <a:off x="251520" y="152400"/>
            <a:ext cx="8640960" cy="1143000"/>
          </a:xfrm>
          <a:prstGeom prst="rect">
            <a:avLst/>
          </a:prstGeom>
          <a:noFill/>
          <a:ln/>
        </p:spPr>
        <p:txBody>
          <a:bodyPr>
            <a:normAutofit fontScale="90000" lnSpcReduction="2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itchFamily="34" charset="0"/>
                <a:ea typeface="+mj-ea"/>
                <a:cs typeface="+mj-cs"/>
              </a:rPr>
              <a:t>Quando é que os fósseis morrerem?</a:t>
            </a:r>
            <a:endParaRPr kumimoji="0" lang="en-US" sz="48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Black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196301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1475656" y="4437112"/>
            <a:ext cx="514885" cy="76944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dirty="0">
                <a:solidFill>
                  <a:srgbClr val="FFFFFF"/>
                </a:solidFill>
                <a:latin typeface="Tahoma" pitchFamily="34" charset="0"/>
              </a:rPr>
              <a:t>  </a:t>
            </a:r>
            <a:endParaRPr lang="en-US" sz="3200" b="1" dirty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95E0D-0DDD-4E51-B38D-0D4682371DB6}" type="slidenum">
              <a:rPr lang="en-US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15</a:t>
            </a:fld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2" descr="Bones Pictur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68608" y="2637004"/>
            <a:ext cx="3312368" cy="4104364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ffectLst/>
        </p:spPr>
      </p:pic>
      <p:sp>
        <p:nvSpPr>
          <p:cNvPr id="12" name="Rectangle 6"/>
          <p:cNvSpPr txBox="1">
            <a:spLocks noChangeArrowheads="1"/>
          </p:cNvSpPr>
          <p:nvPr/>
        </p:nvSpPr>
        <p:spPr>
          <a:xfrm>
            <a:off x="251520" y="1608004"/>
            <a:ext cx="8640960" cy="1143000"/>
          </a:xfrm>
          <a:prstGeom prst="rect">
            <a:avLst/>
          </a:prstGeom>
          <a:noFill/>
          <a:ln/>
        </p:spPr>
        <p:txBody>
          <a:bodyPr>
            <a:normAutofit fontScale="67500" lnSpcReduction="20000"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48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Há duas maneiras de explicar a maior parte dos fósseis que encontramos.</a:t>
            </a:r>
            <a:endParaRPr lang="en-US" sz="4800" kern="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6372200" y="2852936"/>
            <a:ext cx="2378224" cy="3385542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354000" prstMaterial="legacyMatte">
            <a:bevelT w="13500" h="13500" prst="angle"/>
            <a:bevelB w="13500" h="13500" prst="angle"/>
            <a:extrusionClr>
              <a:srgbClr val="EAEAEA"/>
            </a:extrusionClr>
          </a:sp3d>
        </p:spPr>
        <p:txBody>
          <a:bodyPr wrap="square">
            <a:spAutoFit/>
            <a:flatTx/>
          </a:bodyPr>
          <a:lstStyle/>
          <a:p>
            <a:pPr algn="ctr">
              <a:spcBef>
                <a:spcPct val="50000"/>
              </a:spcBef>
            </a:pPr>
            <a:r>
              <a:rPr lang="pt-BR" sz="2000" b="1" dirty="0" smtClean="0">
                <a:solidFill>
                  <a:srgbClr val="000066"/>
                </a:solidFill>
                <a:latin typeface="Georgia" pitchFamily="18" charset="0"/>
              </a:rPr>
              <a:t>MODELO DO DILÚVIO</a:t>
            </a:r>
          </a:p>
          <a:p>
            <a:pPr algn="ctr">
              <a:spcBef>
                <a:spcPct val="50000"/>
              </a:spcBef>
            </a:pPr>
            <a:r>
              <a:rPr lang="pt-BR" sz="2000" b="1" dirty="0" smtClean="0">
                <a:solidFill>
                  <a:srgbClr val="000066"/>
                </a:solidFill>
                <a:latin typeface="Georgia" pitchFamily="18" charset="0"/>
              </a:rPr>
              <a:t/>
            </a:r>
            <a:br>
              <a:rPr lang="pt-BR" sz="2000" b="1" dirty="0" smtClean="0">
                <a:solidFill>
                  <a:srgbClr val="000066"/>
                </a:solidFill>
                <a:latin typeface="Georgia" pitchFamily="18" charset="0"/>
              </a:rPr>
            </a:br>
            <a:r>
              <a:rPr lang="pt-BR" sz="2400" b="1" dirty="0" smtClean="0">
                <a:solidFill>
                  <a:srgbClr val="000066"/>
                </a:solidFill>
                <a:latin typeface="Georgia" pitchFamily="18" charset="0"/>
              </a:rPr>
              <a:t>Morte e extinção</a:t>
            </a:r>
            <a:r>
              <a:rPr lang="pt-BR" sz="2400" b="1" smtClean="0">
                <a:solidFill>
                  <a:srgbClr val="000066"/>
                </a:solidFill>
                <a:latin typeface="Georgia" pitchFamily="18" charset="0"/>
              </a:rPr>
              <a:t/>
            </a:r>
            <a:br>
              <a:rPr lang="pt-BR" sz="2400" b="1" smtClean="0">
                <a:solidFill>
                  <a:srgbClr val="000066"/>
                </a:solidFill>
                <a:latin typeface="Georgia" pitchFamily="18" charset="0"/>
              </a:rPr>
            </a:br>
            <a:r>
              <a:rPr lang="pt-BR" sz="2400" b="1" smtClean="0">
                <a:solidFill>
                  <a:srgbClr val="000066"/>
                </a:solidFill>
                <a:latin typeface="Georgia" pitchFamily="18" charset="0"/>
              </a:rPr>
              <a:t>vieram </a:t>
            </a:r>
            <a:r>
              <a:rPr lang="pt-BR" sz="2400" b="1" dirty="0" smtClean="0">
                <a:solidFill>
                  <a:srgbClr val="000066"/>
                </a:solidFill>
                <a:latin typeface="Georgia" pitchFamily="18" charset="0"/>
              </a:rPr>
              <a:t>como resultado do pecado do homem.</a:t>
            </a:r>
            <a:endParaRPr lang="en-US" sz="2400" dirty="0">
              <a:solidFill>
                <a:srgbClr val="666699"/>
              </a:solidFill>
              <a:latin typeface="Georgia" pitchFamily="18" charset="0"/>
            </a:endParaRP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179512" y="2843912"/>
            <a:ext cx="2329689" cy="3385542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354000" prstMaterial="legacyPlastic">
            <a:bevelT w="13500" h="13500" prst="angle"/>
            <a:bevelB w="13500" h="13500" prst="angle"/>
            <a:extrusionClr>
              <a:srgbClr val="EAEAEA"/>
            </a:extrusionClr>
          </a:sp3d>
        </p:spPr>
        <p:txBody>
          <a:bodyPr wrap="square">
            <a:spAutoFit/>
            <a:flatTx/>
          </a:bodyPr>
          <a:lstStyle/>
          <a:p>
            <a:pPr algn="ctr">
              <a:spcBef>
                <a:spcPct val="50000"/>
              </a:spcBef>
            </a:pPr>
            <a:r>
              <a:rPr lang="pt-BR" sz="2000" b="1" dirty="0" smtClean="0">
                <a:solidFill>
                  <a:srgbClr val="000066"/>
                </a:solidFill>
                <a:latin typeface="Georgia" pitchFamily="18" charset="0"/>
              </a:rPr>
              <a:t>MODELO DA VELHA TERRA</a:t>
            </a:r>
          </a:p>
          <a:p>
            <a:pPr algn="ctr">
              <a:spcBef>
                <a:spcPct val="50000"/>
              </a:spcBef>
            </a:pPr>
            <a:r>
              <a:rPr lang="pt-BR" sz="2000" b="1" dirty="0" smtClean="0">
                <a:solidFill>
                  <a:srgbClr val="000066"/>
                </a:solidFill>
                <a:latin typeface="Georgia" pitchFamily="18" charset="0"/>
              </a:rPr>
              <a:t/>
            </a:r>
            <a:br>
              <a:rPr lang="pt-BR" sz="2000" b="1" dirty="0" smtClean="0">
                <a:solidFill>
                  <a:srgbClr val="000066"/>
                </a:solidFill>
                <a:latin typeface="Georgia" pitchFamily="18" charset="0"/>
              </a:rPr>
            </a:br>
            <a:r>
              <a:rPr lang="pt-BR" sz="2000" b="1" dirty="0" smtClean="0">
                <a:solidFill>
                  <a:srgbClr val="000066"/>
                </a:solidFill>
                <a:latin typeface="Georgia" pitchFamily="18" charset="0"/>
              </a:rPr>
              <a:t> </a:t>
            </a:r>
            <a:r>
              <a:rPr lang="pt-BR" sz="2400" b="1" dirty="0" smtClean="0">
                <a:solidFill>
                  <a:srgbClr val="000066"/>
                </a:solidFill>
                <a:latin typeface="Georgia" pitchFamily="18" charset="0"/>
              </a:rPr>
              <a:t>Morte e extinção para</a:t>
            </a:r>
            <a:br>
              <a:rPr lang="pt-BR" sz="2400" b="1" dirty="0" smtClean="0">
                <a:solidFill>
                  <a:srgbClr val="000066"/>
                </a:solidFill>
                <a:latin typeface="Georgia" pitchFamily="18" charset="0"/>
              </a:rPr>
            </a:br>
            <a:r>
              <a:rPr lang="pt-BR" sz="2400" b="1" dirty="0" smtClean="0">
                <a:solidFill>
                  <a:srgbClr val="000066"/>
                </a:solidFill>
                <a:latin typeface="Georgia" pitchFamily="18" charset="0"/>
              </a:rPr>
              <a:t>milhões e milhões de anos antes do homem.</a:t>
            </a:r>
            <a:endParaRPr lang="en-US" sz="2400" dirty="0">
              <a:solidFill>
                <a:srgbClr val="666699"/>
              </a:solidFill>
              <a:latin typeface="Georgia" pitchFamily="18" charset="0"/>
            </a:endParaRPr>
          </a:p>
        </p:txBody>
      </p:sp>
      <p:sp>
        <p:nvSpPr>
          <p:cNvPr id="15" name="Rectangle 6"/>
          <p:cNvSpPr txBox="1">
            <a:spLocks noChangeArrowheads="1"/>
          </p:cNvSpPr>
          <p:nvPr/>
        </p:nvSpPr>
        <p:spPr>
          <a:xfrm>
            <a:off x="251520" y="194484"/>
            <a:ext cx="8640960" cy="1143000"/>
          </a:xfrm>
          <a:prstGeom prst="rect">
            <a:avLst/>
          </a:prstGeom>
          <a:noFill/>
          <a:ln/>
        </p:spPr>
        <p:txBody>
          <a:bodyPr>
            <a:normAutofit fontScale="90000" lnSpcReduction="2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itchFamily="34" charset="0"/>
                <a:ea typeface="+mj-ea"/>
                <a:cs typeface="+mj-cs"/>
              </a:rPr>
              <a:t>Quando é que os fósseis morrerem?</a:t>
            </a:r>
            <a:endParaRPr kumimoji="0" lang="en-US" sz="48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Black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900161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1475656" y="4437112"/>
            <a:ext cx="514885" cy="76944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dirty="0">
                <a:solidFill>
                  <a:srgbClr val="FFFFFF"/>
                </a:solidFill>
                <a:latin typeface="Tahoma" pitchFamily="34" charset="0"/>
              </a:rPr>
              <a:t>  </a:t>
            </a:r>
            <a:endParaRPr lang="en-US" sz="3200" b="1" dirty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95E0D-0DDD-4E51-B38D-0D4682371D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655" y="0"/>
            <a:ext cx="88806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594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395536" y="1484784"/>
            <a:ext cx="8229600" cy="1143000"/>
          </a:xfrm>
        </p:spPr>
        <p:txBody>
          <a:bodyPr>
            <a:noAutofit/>
          </a:bodyPr>
          <a:lstStyle/>
          <a:p>
            <a:r>
              <a:rPr lang="pt-BR" sz="10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FIM</a:t>
            </a:r>
            <a:endParaRPr lang="pt-BR" sz="10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8581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51520" y="710101"/>
            <a:ext cx="8568952" cy="717119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000" b="1" kern="0" dirty="0" smtClean="0">
                <a:ln w="1905"/>
                <a:solidFill>
                  <a:schemeClr val="accent4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1- INTRODUÇÃO</a:t>
            </a:r>
          </a:p>
          <a:p>
            <a:endParaRPr lang="en-US" sz="2000" b="1" kern="0" dirty="0" smtClean="0">
              <a:ln w="1905"/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000" b="1" kern="0" dirty="0" smtClean="0">
                <a:ln w="1905"/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– EVIDÊNCIAS </a:t>
            </a:r>
            <a:r>
              <a:rPr lang="pt-BR" sz="2000" b="1" kern="0" dirty="0" smtClean="0">
                <a:ln w="1905"/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BÍBLICAS PARA UM DILÚVIO GLOBAL</a:t>
            </a:r>
            <a:endParaRPr lang="en-US" sz="2000" b="1" kern="0" dirty="0" smtClean="0">
              <a:ln w="1905"/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2000" b="1" kern="0" dirty="0" smtClean="0">
              <a:ln w="1905"/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000" b="1" kern="0" dirty="0" smtClean="0">
                <a:ln w="1905"/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3 - </a:t>
            </a:r>
            <a:r>
              <a:rPr lang="pt-BR" sz="2000" b="1" kern="0" dirty="0" smtClean="0">
                <a:ln w="1905"/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PROVAS NÃO BÍBLICAS PARA UM DILÚVIO GLOBAL</a:t>
            </a:r>
            <a:r>
              <a:rPr lang="en-US" sz="2000" b="1" kern="0" dirty="0" smtClean="0">
                <a:ln w="1905"/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endParaRPr lang="en-US" sz="2000" b="1" kern="0" dirty="0" smtClean="0">
              <a:ln w="1905"/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000" b="1" kern="0" dirty="0" smtClean="0">
                <a:ln w="1905"/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4 - NATUREZA DO DILÚVIO		</a:t>
            </a:r>
          </a:p>
          <a:p>
            <a:endParaRPr lang="en-US" sz="2000" b="1" kern="0" dirty="0" smtClean="0">
              <a:ln w="1905"/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000" b="1" kern="0" dirty="0" smtClean="0">
                <a:ln w="1905"/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5 - EVIDÊNCIAS </a:t>
            </a:r>
            <a:r>
              <a:rPr lang="en-US" sz="2000" b="1" kern="0" dirty="0" smtClean="0">
                <a:ln w="1905"/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 COLUNA GEOLOGICA </a:t>
            </a:r>
            <a:r>
              <a:rPr lang="en-US" sz="2000" b="1" kern="0" dirty="0" smtClean="0">
                <a:ln w="1905"/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</a:t>
            </a:r>
            <a:r>
              <a:rPr lang="en-US" sz="2000" b="1" kern="0" dirty="0" smtClean="0">
                <a:ln w="1905"/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DILÚVIO</a:t>
            </a:r>
          </a:p>
          <a:p>
            <a:endParaRPr lang="en-US" sz="2000" b="1" kern="0" dirty="0">
              <a:ln w="1905"/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000" b="1" kern="0" dirty="0" smtClean="0">
                <a:ln w="1905"/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 </a:t>
            </a:r>
            <a:r>
              <a:rPr lang="en-US" sz="2000" b="1" kern="0" dirty="0">
                <a:ln w="1905"/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EVIDÊNCIAS </a:t>
            </a:r>
            <a:r>
              <a:rPr lang="en-US" sz="2000" b="1" kern="0" dirty="0" smtClean="0">
                <a:ln w="1905"/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NAS ROCHAS </a:t>
            </a:r>
            <a:r>
              <a:rPr lang="en-US" sz="2000" b="1" kern="0" dirty="0">
                <a:ln w="1905"/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</a:t>
            </a:r>
            <a:r>
              <a:rPr lang="en-US" sz="2000" b="1" kern="0" dirty="0" smtClean="0">
                <a:ln w="1905"/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DILÚVIO</a:t>
            </a:r>
          </a:p>
          <a:p>
            <a:endParaRPr lang="en-US" sz="2000" b="1" kern="0" dirty="0">
              <a:ln w="1905"/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000" b="1" kern="0" dirty="0" smtClean="0">
                <a:ln w="1905"/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7 - </a:t>
            </a:r>
            <a:r>
              <a:rPr lang="en-US" sz="2000" b="1" kern="0" dirty="0">
                <a:ln w="1905"/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EVIDÊNCIAS </a:t>
            </a:r>
            <a:r>
              <a:rPr lang="en-US" sz="2000" b="1" kern="0" dirty="0" smtClean="0">
                <a:ln w="1905"/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NOS FOSSEIS </a:t>
            </a:r>
            <a:r>
              <a:rPr lang="en-US" sz="2000" b="1" kern="0" dirty="0">
                <a:ln w="1905"/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DILÚVIO</a:t>
            </a:r>
            <a:endParaRPr lang="en-US" sz="2000" b="1" kern="0" dirty="0" smtClean="0">
              <a:ln w="1905"/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2000" b="1" kern="0" dirty="0" smtClean="0">
              <a:ln w="1905"/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000" b="1" kern="0" dirty="0">
                <a:ln w="1905"/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  <a:r>
              <a:rPr lang="en-US" sz="2000" b="1" kern="0" dirty="0" smtClean="0">
                <a:ln w="1905"/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kern="0" dirty="0" smtClean="0">
                <a:ln w="1905"/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PROCESSOS GEOLÓGICOS</a:t>
            </a:r>
          </a:p>
          <a:p>
            <a:endParaRPr lang="en-US" sz="2000" b="1" kern="0" dirty="0" smtClean="0">
              <a:ln w="1905"/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000" b="1" kern="0" dirty="0">
                <a:ln w="1905"/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  <a:r>
              <a:rPr lang="en-US" sz="2000" b="1" kern="0" dirty="0" smtClean="0">
                <a:ln w="1905"/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kern="0" dirty="0" smtClean="0">
                <a:ln w="1905"/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</a:t>
            </a:r>
            <a:r>
              <a:rPr lang="en-US" sz="2000" b="1" kern="0" dirty="0">
                <a:ln w="1905"/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EVENTOS </a:t>
            </a:r>
            <a:r>
              <a:rPr lang="en-US" sz="2000" b="1" kern="0" dirty="0" smtClean="0">
                <a:ln w="1905"/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PÓS-DILÚVIO</a:t>
            </a:r>
          </a:p>
          <a:p>
            <a:endParaRPr lang="en-US" sz="2000" b="1" kern="0" dirty="0">
              <a:ln w="1905"/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2000" b="1" kern="0" dirty="0" smtClean="0">
              <a:ln w="1905"/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2000" b="1" kern="0" dirty="0" smtClean="0">
              <a:ln w="1905"/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000" b="1" kern="0" dirty="0" smtClean="0">
                <a:ln w="1905"/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 – </a:t>
            </a:r>
          </a:p>
          <a:p>
            <a:endParaRPr lang="en-US" sz="2000" b="1" kern="0" dirty="0" smtClean="0">
              <a:ln w="1905"/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000" b="1" kern="0" dirty="0" smtClean="0">
                <a:ln w="1905"/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 – CONCLUSÕES</a:t>
            </a:r>
          </a:p>
        </p:txBody>
      </p:sp>
      <p:sp>
        <p:nvSpPr>
          <p:cNvPr id="6" name="Rectangle 5"/>
          <p:cNvSpPr/>
          <p:nvPr/>
        </p:nvSpPr>
        <p:spPr>
          <a:xfrm>
            <a:off x="323528" y="188640"/>
            <a:ext cx="799288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kern="0" dirty="0" smtClean="0">
                <a:ln w="1905"/>
                <a:solidFill>
                  <a:srgbClr val="FFFF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ESBOÇO – PARTES</a:t>
            </a:r>
            <a:endParaRPr lang="en-US" sz="2800" b="1" kern="0" dirty="0">
              <a:ln w="1905"/>
              <a:solidFill>
                <a:srgbClr val="FFFF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911980-6A66-4AF6-9F67-1985CF5B315D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60"/>
            <a:ext cx="9144000" cy="685164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4797152"/>
            <a:ext cx="7992888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kern="0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INTRODUÇÃO</a:t>
            </a:r>
            <a:endParaRPr lang="en-US" sz="8000" b="1" kern="0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AEFEA6-595C-41DB-A875-59D644E3969A}" type="slidenum">
              <a:rPr lang="en-US" smtClean="0">
                <a:solidFill>
                  <a:schemeClr val="bg1"/>
                </a:solidFill>
                <a:latin typeface="+mn-lt"/>
              </a:rPr>
              <a:pPr>
                <a:defRPr/>
              </a:pPr>
              <a:t>3</a:t>
            </a:fld>
            <a:endParaRPr lang="en-US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  <p:transition advClick="0">
    <p:circl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95E0D-0DDD-4E51-B38D-0D4682371DB6}" type="slidenum">
              <a:rPr lang="en-US" b="1" smtClean="0">
                <a:solidFill>
                  <a:schemeClr val="bg1"/>
                </a:solidFill>
              </a:rPr>
              <a:pPr/>
              <a:t>4</a:t>
            </a:fld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38" name="When &amp; how was this all formed?"/>
          <p:cNvSpPr txBox="1">
            <a:spLocks/>
          </p:cNvSpPr>
          <p:nvPr/>
        </p:nvSpPr>
        <p:spPr>
          <a:xfrm>
            <a:off x="450056" y="548680"/>
            <a:ext cx="8243888" cy="573410"/>
          </a:xfrm>
          <a:prstGeom prst="rect">
            <a:avLst/>
          </a:prstGeom>
          <a:ln w="12700">
            <a:miter lim="400000"/>
          </a:ln>
          <a:effectLst>
            <a:outerShdw blurRad="50800" dist="38100" dir="54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b"/>
          <a:lstStyle>
            <a:lvl1pPr marL="0" marR="0" indent="0" algn="ctr" defTabSz="309563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5400000" rotWithShape="0">
                    <a:srgbClr val="000000">
                      <a:alpha val="4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DejaVu Sans Condensed"/>
              </a:defRPr>
            </a:lvl1pPr>
            <a:lvl2pPr marL="0" marR="0" indent="85725" algn="ctr" defTabSz="309563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5400000" rotWithShape="0">
                    <a:srgbClr val="000000">
                      <a:alpha val="40000"/>
                    </a:srgbClr>
                  </a:outerShdw>
                </a:effectLst>
                <a:uFillTx/>
                <a:latin typeface="Quicksand"/>
                <a:ea typeface="Quicksand"/>
                <a:cs typeface="Quicksand"/>
                <a:sym typeface="Quicksand"/>
              </a:defRPr>
            </a:lvl2pPr>
            <a:lvl3pPr marL="0" marR="0" indent="171450" algn="ctr" defTabSz="309563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5400000" rotWithShape="0">
                    <a:srgbClr val="000000">
                      <a:alpha val="40000"/>
                    </a:srgbClr>
                  </a:outerShdw>
                </a:effectLst>
                <a:uFillTx/>
                <a:latin typeface="Quicksand"/>
                <a:ea typeface="Quicksand"/>
                <a:cs typeface="Quicksand"/>
                <a:sym typeface="Quicksand"/>
              </a:defRPr>
            </a:lvl3pPr>
            <a:lvl4pPr marL="0" marR="0" indent="257175" algn="ctr" defTabSz="309563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5400000" rotWithShape="0">
                    <a:srgbClr val="000000">
                      <a:alpha val="40000"/>
                    </a:srgbClr>
                  </a:outerShdw>
                </a:effectLst>
                <a:uFillTx/>
                <a:latin typeface="Quicksand"/>
                <a:ea typeface="Quicksand"/>
                <a:cs typeface="Quicksand"/>
                <a:sym typeface="Quicksand"/>
              </a:defRPr>
            </a:lvl4pPr>
            <a:lvl5pPr marL="0" marR="0" indent="342900" algn="ctr" defTabSz="309563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5400000" rotWithShape="0">
                    <a:srgbClr val="000000">
                      <a:alpha val="40000"/>
                    </a:srgbClr>
                  </a:outerShdw>
                </a:effectLst>
                <a:uFillTx/>
                <a:latin typeface="Quicksand"/>
                <a:ea typeface="Quicksand"/>
                <a:cs typeface="Quicksand"/>
                <a:sym typeface="Quicksand"/>
              </a:defRPr>
            </a:lvl5pPr>
            <a:lvl6pPr marL="0" marR="0" indent="428625" algn="ctr" defTabSz="309563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5400000" rotWithShape="0">
                    <a:srgbClr val="000000">
                      <a:alpha val="40000"/>
                    </a:srgbClr>
                  </a:outerShdw>
                </a:effectLst>
                <a:uFillTx/>
                <a:latin typeface="Quicksand"/>
                <a:ea typeface="Quicksand"/>
                <a:cs typeface="Quicksand"/>
                <a:sym typeface="Quicksand"/>
              </a:defRPr>
            </a:lvl6pPr>
            <a:lvl7pPr marL="0" marR="0" indent="514350" algn="ctr" defTabSz="309563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5400000" rotWithShape="0">
                    <a:srgbClr val="000000">
                      <a:alpha val="40000"/>
                    </a:srgbClr>
                  </a:outerShdw>
                </a:effectLst>
                <a:uFillTx/>
                <a:latin typeface="Quicksand"/>
                <a:ea typeface="Quicksand"/>
                <a:cs typeface="Quicksand"/>
                <a:sym typeface="Quicksand"/>
              </a:defRPr>
            </a:lvl7pPr>
            <a:lvl8pPr marL="0" marR="0" indent="600075" algn="ctr" defTabSz="309563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5400000" rotWithShape="0">
                    <a:srgbClr val="000000">
                      <a:alpha val="40000"/>
                    </a:srgbClr>
                  </a:outerShdw>
                </a:effectLst>
                <a:uFillTx/>
                <a:latin typeface="Quicksand"/>
                <a:ea typeface="Quicksand"/>
                <a:cs typeface="Quicksand"/>
                <a:sym typeface="Quicksand"/>
              </a:defRPr>
            </a:lvl8pPr>
            <a:lvl9pPr marL="0" marR="0" indent="685800" algn="ctr" defTabSz="309563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5400000" rotWithShape="0">
                    <a:srgbClr val="000000">
                      <a:alpha val="40000"/>
                    </a:srgbClr>
                  </a:outerShdw>
                </a:effectLst>
                <a:uFillTx/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marR="0" lvl="0" indent="0" algn="ctr" defTabSz="30956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5400000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DejaVu Sans Condensed"/>
                <a:sym typeface="DejaVu Sans Condensed"/>
              </a:rPr>
              <a:t>Quando e como tudo isso foi formado?</a:t>
            </a:r>
            <a:endParaRPr kumimoji="0" lang="pt-BR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50800" dist="38100" dir="5400000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DejaVu Sans Condensed"/>
              <a:sym typeface="DejaVu Sans Condensed"/>
            </a:endParaRPr>
          </a:p>
        </p:txBody>
      </p:sp>
      <p:pic>
        <p:nvPicPr>
          <p:cNvPr id="139" name="121088266.jpg" descr="121088266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75493" y="1556792"/>
            <a:ext cx="6393014" cy="4215503"/>
          </a:xfrm>
          <a:prstGeom prst="rect">
            <a:avLst/>
          </a:prstGeom>
          <a:ln w="25400">
            <a:solidFill>
              <a:srgbClr val="FFFFFF"/>
            </a:solidFill>
            <a:miter lim="400000"/>
          </a:ln>
        </p:spPr>
      </p:pic>
    </p:spTree>
    <p:extLst>
      <p:ext uri="{BB962C8B-B14F-4D97-AF65-F5344CB8AC3E}">
        <p14:creationId xmlns:p14="http://schemas.microsoft.com/office/powerpoint/2010/main" val="432097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" grpId="0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1475656" y="4437112"/>
            <a:ext cx="514885" cy="76944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dirty="0">
                <a:solidFill>
                  <a:srgbClr val="FFFFFF"/>
                </a:solidFill>
                <a:latin typeface="Tahoma" pitchFamily="34" charset="0"/>
              </a:rPr>
              <a:t>  </a:t>
            </a:r>
            <a:endParaRPr lang="en-US" sz="3200" b="1" dirty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95E0D-0DDD-4E51-B38D-0D4682371DB6}" type="slidenum">
              <a:rPr lang="en-US" b="1" smtClean="0">
                <a:solidFill>
                  <a:schemeClr val="bg1"/>
                </a:solidFill>
              </a:rPr>
              <a:pPr/>
              <a:t>5</a:t>
            </a:fld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92" name="121088266.jpg" descr="121088266.jpg"/>
          <p:cNvPicPr>
            <a:picLocks noChangeAspect="1"/>
          </p:cNvPicPr>
          <p:nvPr/>
        </p:nvPicPr>
        <p:blipFill>
          <a:blip r:embed="rId3">
            <a:extLst/>
          </a:blip>
          <a:srcRect l="556" t="12260" b="7327"/>
          <a:stretch>
            <a:fillRect/>
          </a:stretch>
        </p:blipFill>
        <p:spPr>
          <a:xfrm>
            <a:off x="1924900" y="2082626"/>
            <a:ext cx="4791324" cy="255308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3" name="Group"/>
          <p:cNvGrpSpPr/>
          <p:nvPr/>
        </p:nvGrpSpPr>
        <p:grpSpPr>
          <a:xfrm>
            <a:off x="5004048" y="469935"/>
            <a:ext cx="2880320" cy="1589411"/>
            <a:chOff x="-2320109" y="0"/>
            <a:chExt cx="8712992" cy="4089400"/>
          </a:xfrm>
        </p:grpSpPr>
        <p:sp>
          <p:nvSpPr>
            <p:cNvPr id="94" name="Biblical Assumptions"/>
            <p:cNvSpPr txBox="1"/>
            <p:nvPr/>
          </p:nvSpPr>
          <p:spPr>
            <a:xfrm>
              <a:off x="551598" y="407905"/>
              <a:ext cx="5725869" cy="25527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lnSpc>
                  <a:spcPct val="80000"/>
                </a:lnSpc>
                <a:defRPr sz="7200">
                  <a:solidFill>
                    <a:srgbClr val="FFFFFF"/>
                  </a:solidFill>
                  <a:effectLst>
                    <a:outerShdw blurRad="50800" dist="38100" dir="5400000" rotWithShape="0">
                      <a:srgbClr val="000000">
                        <a:alpha val="4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DejaVu Sans Condensed"/>
                </a:defRPr>
              </a:lvl1pPr>
            </a:lstStyle>
            <a:p>
              <a:pPr algn="ctr"/>
              <a:r>
                <a:rPr lang="pt-BR" sz="2400" dirty="0" smtClean="0"/>
                <a:t>Presunções </a:t>
              </a:r>
              <a:r>
                <a:rPr lang="pt-BR" sz="2400" dirty="0" err="1" smtClean="0"/>
                <a:t>Bíbicas</a:t>
              </a:r>
              <a:endParaRPr sz="2400" dirty="0"/>
            </a:p>
          </p:txBody>
        </p:sp>
        <p:grpSp>
          <p:nvGrpSpPr>
            <p:cNvPr id="95" name="Group"/>
            <p:cNvGrpSpPr/>
            <p:nvPr/>
          </p:nvGrpSpPr>
          <p:grpSpPr>
            <a:xfrm>
              <a:off x="431800" y="1701800"/>
              <a:ext cx="5961083" cy="609483"/>
              <a:chOff x="0" y="0"/>
              <a:chExt cx="5961082" cy="609482"/>
            </a:xfrm>
          </p:grpSpPr>
          <p:sp>
            <p:nvSpPr>
              <p:cNvPr id="101" name="Line"/>
              <p:cNvSpPr/>
              <p:nvPr/>
            </p:nvSpPr>
            <p:spPr>
              <a:xfrm flipV="1">
                <a:off x="5943599" y="0"/>
                <a:ext cx="1" cy="609483"/>
              </a:xfrm>
              <a:prstGeom prst="line">
                <a:avLst/>
              </a:prstGeom>
              <a:noFill/>
              <a:ln w="25400" cap="flat">
                <a:solidFill>
                  <a:srgbClr val="EBEBEB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sz="1000"/>
              </a:p>
            </p:txBody>
          </p:sp>
          <p:grpSp>
            <p:nvGrpSpPr>
              <p:cNvPr id="102" name="Group"/>
              <p:cNvGrpSpPr/>
              <p:nvPr/>
            </p:nvGrpSpPr>
            <p:grpSpPr>
              <a:xfrm>
                <a:off x="0" y="0"/>
                <a:ext cx="5961083" cy="609483"/>
                <a:chOff x="0" y="0"/>
                <a:chExt cx="5961082" cy="609482"/>
              </a:xfrm>
            </p:grpSpPr>
            <p:sp>
              <p:nvSpPr>
                <p:cNvPr id="103" name="Line"/>
                <p:cNvSpPr/>
                <p:nvPr/>
              </p:nvSpPr>
              <p:spPr>
                <a:xfrm flipV="1">
                  <a:off x="12700" y="596291"/>
                  <a:ext cx="5948383" cy="135"/>
                </a:xfrm>
                <a:prstGeom prst="line">
                  <a:avLst/>
                </a:prstGeom>
                <a:noFill/>
                <a:ln w="25400" cap="flat">
                  <a:solidFill>
                    <a:srgbClr val="EBEBEB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l" defTabSz="457200">
                    <a:defRPr sz="12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 sz="1000"/>
                </a:p>
              </p:txBody>
            </p:sp>
            <p:sp>
              <p:nvSpPr>
                <p:cNvPr id="104" name="Line"/>
                <p:cNvSpPr/>
                <p:nvPr/>
              </p:nvSpPr>
              <p:spPr>
                <a:xfrm flipV="1">
                  <a:off x="-1" y="0"/>
                  <a:ext cx="2" cy="609483"/>
                </a:xfrm>
                <a:prstGeom prst="line">
                  <a:avLst/>
                </a:prstGeom>
                <a:noFill/>
                <a:ln w="25400" cap="flat">
                  <a:solidFill>
                    <a:srgbClr val="EBEBEB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l" defTabSz="457200">
                    <a:defRPr sz="12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 sz="1000"/>
                </a:p>
              </p:txBody>
            </p:sp>
          </p:grpSp>
        </p:grpSp>
        <p:sp>
          <p:nvSpPr>
            <p:cNvPr id="96" name="Line"/>
            <p:cNvSpPr/>
            <p:nvPr/>
          </p:nvSpPr>
          <p:spPr>
            <a:xfrm flipH="1">
              <a:off x="-1884459" y="3314699"/>
              <a:ext cx="0" cy="675060"/>
            </a:xfrm>
            <a:prstGeom prst="line">
              <a:avLst/>
            </a:prstGeom>
            <a:noFill/>
            <a:ln w="25400" cap="flat">
              <a:solidFill>
                <a:srgbClr val="EBEBEB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1000"/>
            </a:p>
          </p:txBody>
        </p:sp>
        <p:sp>
          <p:nvSpPr>
            <p:cNvPr id="97" name="Triangle"/>
            <p:cNvSpPr/>
            <p:nvPr/>
          </p:nvSpPr>
          <p:spPr>
            <a:xfrm rot="10800000">
              <a:off x="-2320109" y="3556001"/>
              <a:ext cx="1028699" cy="533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EBEBEB"/>
            </a:solidFill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000"/>
            </a:p>
          </p:txBody>
        </p:sp>
        <p:sp>
          <p:nvSpPr>
            <p:cNvPr id="98" name="Line"/>
            <p:cNvSpPr/>
            <p:nvPr/>
          </p:nvSpPr>
          <p:spPr>
            <a:xfrm flipV="1">
              <a:off x="-1884459" y="3327396"/>
              <a:ext cx="5499063" cy="31397"/>
            </a:xfrm>
            <a:prstGeom prst="line">
              <a:avLst/>
            </a:prstGeom>
            <a:noFill/>
            <a:ln w="25400" cap="flat">
              <a:solidFill>
                <a:srgbClr val="EBEBEB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1000"/>
            </a:p>
          </p:txBody>
        </p:sp>
        <p:sp>
          <p:nvSpPr>
            <p:cNvPr id="99" name="Line"/>
            <p:cNvSpPr/>
            <p:nvPr/>
          </p:nvSpPr>
          <p:spPr>
            <a:xfrm>
              <a:off x="3594100" y="2298700"/>
              <a:ext cx="0" cy="1041400"/>
            </a:xfrm>
            <a:prstGeom prst="line">
              <a:avLst/>
            </a:prstGeom>
            <a:noFill/>
            <a:ln w="25400" cap="flat">
              <a:solidFill>
                <a:srgbClr val="EBEBEB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1000"/>
            </a:p>
          </p:txBody>
        </p:sp>
        <p:sp>
          <p:nvSpPr>
            <p:cNvPr id="100" name="Rectangle"/>
            <p:cNvSpPr/>
            <p:nvPr/>
          </p:nvSpPr>
          <p:spPr>
            <a:xfrm>
              <a:off x="431800" y="0"/>
              <a:ext cx="5943600" cy="2298700"/>
            </a:xfrm>
            <a:prstGeom prst="rect">
              <a:avLst/>
            </a:prstGeom>
            <a:noFill/>
            <a:ln w="25400" cap="flat">
              <a:solidFill>
                <a:srgbClr val="EBEBEB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000"/>
            </a:p>
          </p:txBody>
        </p:sp>
      </p:grpSp>
      <p:grpSp>
        <p:nvGrpSpPr>
          <p:cNvPr id="105" name="Group"/>
          <p:cNvGrpSpPr/>
          <p:nvPr/>
        </p:nvGrpSpPr>
        <p:grpSpPr>
          <a:xfrm>
            <a:off x="5220072" y="4683616"/>
            <a:ext cx="3027370" cy="1533376"/>
            <a:chOff x="-1" y="-1004686"/>
            <a:chExt cx="9552594" cy="4378718"/>
          </a:xfrm>
        </p:grpSpPr>
        <p:grpSp>
          <p:nvGrpSpPr>
            <p:cNvPr id="106" name="Group"/>
            <p:cNvGrpSpPr/>
            <p:nvPr/>
          </p:nvGrpSpPr>
          <p:grpSpPr>
            <a:xfrm>
              <a:off x="-1" y="-1004686"/>
              <a:ext cx="1670054" cy="2865464"/>
              <a:chOff x="0" y="-1004685"/>
              <a:chExt cx="1670052" cy="2865462"/>
            </a:xfrm>
          </p:grpSpPr>
          <p:sp>
            <p:nvSpPr>
              <p:cNvPr id="110" name="Triangle"/>
              <p:cNvSpPr/>
              <p:nvPr/>
            </p:nvSpPr>
            <p:spPr>
              <a:xfrm rot="5400000">
                <a:off x="889001" y="1079726"/>
                <a:ext cx="1028701" cy="5334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10800" y="0"/>
                    </a:lnTo>
                    <a:close/>
                  </a:path>
                </a:pathLst>
              </a:custGeom>
              <a:solidFill>
                <a:srgbClr val="EBEBEB"/>
              </a:solid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11" name="Line"/>
              <p:cNvSpPr/>
              <p:nvPr/>
            </p:nvSpPr>
            <p:spPr>
              <a:xfrm flipV="1">
                <a:off x="1" y="1409900"/>
                <a:ext cx="1346261" cy="27"/>
              </a:xfrm>
              <a:prstGeom prst="line">
                <a:avLst/>
              </a:prstGeom>
              <a:noFill/>
              <a:ln w="25400" cap="flat">
                <a:solidFill>
                  <a:srgbClr val="EBEBEB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112" name="Line"/>
              <p:cNvSpPr/>
              <p:nvPr/>
            </p:nvSpPr>
            <p:spPr>
              <a:xfrm flipH="1">
                <a:off x="0" y="-1004685"/>
                <a:ext cx="0" cy="2427312"/>
              </a:xfrm>
              <a:prstGeom prst="line">
                <a:avLst/>
              </a:prstGeom>
              <a:noFill/>
              <a:ln w="25400" cap="flat">
                <a:solidFill>
                  <a:srgbClr val="EBEBEB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</p:grpSp>
        <p:grpSp>
          <p:nvGrpSpPr>
            <p:cNvPr id="107" name="Group"/>
            <p:cNvGrpSpPr/>
            <p:nvPr/>
          </p:nvGrpSpPr>
          <p:grpSpPr>
            <a:xfrm>
              <a:off x="1936751" y="457200"/>
              <a:ext cx="7615842" cy="2916832"/>
              <a:chOff x="0" y="0"/>
              <a:chExt cx="7615841" cy="2916832"/>
            </a:xfrm>
          </p:grpSpPr>
          <p:sp>
            <p:nvSpPr>
              <p:cNvPr id="108" name="Young Earth…"/>
              <p:cNvSpPr txBox="1"/>
              <p:nvPr/>
            </p:nvSpPr>
            <p:spPr>
              <a:xfrm>
                <a:off x="961040" y="364131"/>
                <a:ext cx="6654801" cy="25527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/>
              <a:p>
                <a:pPr>
                  <a:lnSpc>
                    <a:spcPct val="90000"/>
                  </a:lnSpc>
                  <a:defRPr sz="7200">
                    <a:solidFill>
                      <a:srgbClr val="FFFFFF"/>
                    </a:solidFill>
                    <a:effectLst>
                      <a:outerShdw blurRad="50800" dist="38100" dir="5400000" rotWithShape="0">
                        <a:srgbClr val="000000">
                          <a:alpha val="4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DejaVu Sans Condensed"/>
                  </a:defRPr>
                </a:pPr>
                <a:r>
                  <a:rPr lang="pt-BR" sz="2400" dirty="0" smtClean="0"/>
                  <a:t>Terra Jovem</a:t>
                </a:r>
                <a:endParaRPr sz="2400" dirty="0"/>
              </a:p>
              <a:p>
                <a:pPr>
                  <a:lnSpc>
                    <a:spcPct val="90000"/>
                  </a:lnSpc>
                  <a:defRPr sz="7200">
                    <a:solidFill>
                      <a:srgbClr val="FFFFFF"/>
                    </a:solidFill>
                    <a:effectLst>
                      <a:outerShdw blurRad="50800" dist="38100" dir="5400000" rotWithShape="0">
                        <a:srgbClr val="000000">
                          <a:alpha val="4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DejaVu Sans Condensed"/>
                  </a:defRPr>
                </a:pPr>
                <a:r>
                  <a:rPr lang="pt-BR" sz="2400" dirty="0" smtClean="0"/>
                  <a:t>Dilúvio </a:t>
                </a:r>
                <a:r>
                  <a:rPr sz="2400" dirty="0" smtClean="0"/>
                  <a:t>Global</a:t>
                </a:r>
                <a:endParaRPr sz="2400" dirty="0"/>
              </a:p>
            </p:txBody>
          </p:sp>
          <p:sp>
            <p:nvSpPr>
              <p:cNvPr id="109" name="Rectangle"/>
              <p:cNvSpPr/>
              <p:nvPr/>
            </p:nvSpPr>
            <p:spPr>
              <a:xfrm>
                <a:off x="0" y="0"/>
                <a:ext cx="6934200" cy="2298700"/>
              </a:xfrm>
              <a:prstGeom prst="rect">
                <a:avLst/>
              </a:prstGeom>
              <a:noFill/>
              <a:ln w="25400" cap="flat">
                <a:solidFill>
                  <a:srgbClr val="EBEBEB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</p:grpSp>
      </p:grpSp>
      <p:grpSp>
        <p:nvGrpSpPr>
          <p:cNvPr id="113" name="Group"/>
          <p:cNvGrpSpPr/>
          <p:nvPr/>
        </p:nvGrpSpPr>
        <p:grpSpPr>
          <a:xfrm>
            <a:off x="467544" y="4642976"/>
            <a:ext cx="3024337" cy="1574016"/>
            <a:chOff x="-222228" y="-920724"/>
            <a:chExt cx="9333465" cy="4432345"/>
          </a:xfrm>
        </p:grpSpPr>
        <p:grpSp>
          <p:nvGrpSpPr>
            <p:cNvPr id="114" name="Group"/>
            <p:cNvGrpSpPr/>
            <p:nvPr/>
          </p:nvGrpSpPr>
          <p:grpSpPr>
            <a:xfrm>
              <a:off x="7403024" y="-920724"/>
              <a:ext cx="1708213" cy="2857702"/>
              <a:chOff x="-1" y="-920724"/>
              <a:chExt cx="1708211" cy="2857701"/>
            </a:xfrm>
          </p:grpSpPr>
          <p:sp>
            <p:nvSpPr>
              <p:cNvPr id="118" name="Triangle"/>
              <p:cNvSpPr/>
              <p:nvPr/>
            </p:nvSpPr>
            <p:spPr>
              <a:xfrm rot="16200000">
                <a:off x="-247650" y="1155926"/>
                <a:ext cx="1028700" cy="5334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10800" y="0"/>
                    </a:lnTo>
                    <a:close/>
                  </a:path>
                </a:pathLst>
              </a:custGeom>
              <a:solidFill>
                <a:srgbClr val="EBEBEB"/>
              </a:solid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19" name="Line"/>
              <p:cNvSpPr/>
              <p:nvPr/>
            </p:nvSpPr>
            <p:spPr>
              <a:xfrm flipV="1">
                <a:off x="361950" y="1409900"/>
                <a:ext cx="1346260" cy="27"/>
              </a:xfrm>
              <a:prstGeom prst="line">
                <a:avLst/>
              </a:prstGeom>
              <a:noFill/>
              <a:ln w="25400" cap="flat">
                <a:solidFill>
                  <a:srgbClr val="EBEBEB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120" name="Line"/>
              <p:cNvSpPr/>
              <p:nvPr/>
            </p:nvSpPr>
            <p:spPr>
              <a:xfrm flipH="1">
                <a:off x="1708146" y="-920724"/>
                <a:ext cx="0" cy="2343351"/>
              </a:xfrm>
              <a:prstGeom prst="line">
                <a:avLst/>
              </a:prstGeom>
              <a:noFill/>
              <a:ln w="25400" cap="flat">
                <a:solidFill>
                  <a:srgbClr val="EBEBEB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</p:grpSp>
        <p:grpSp>
          <p:nvGrpSpPr>
            <p:cNvPr id="115" name="Group"/>
            <p:cNvGrpSpPr/>
            <p:nvPr/>
          </p:nvGrpSpPr>
          <p:grpSpPr>
            <a:xfrm>
              <a:off x="-222228" y="597126"/>
              <a:ext cx="7662922" cy="2914495"/>
              <a:chOff x="-222228" y="0"/>
              <a:chExt cx="7662921" cy="2914494"/>
            </a:xfrm>
          </p:grpSpPr>
          <p:sp>
            <p:nvSpPr>
              <p:cNvPr id="116" name="Old Earth…"/>
              <p:cNvSpPr txBox="1"/>
              <p:nvPr/>
            </p:nvSpPr>
            <p:spPr>
              <a:xfrm>
                <a:off x="-222228" y="437995"/>
                <a:ext cx="7662921" cy="247649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/>
              <a:p>
                <a:pPr algn="ctr">
                  <a:lnSpc>
                    <a:spcPct val="80000"/>
                  </a:lnSpc>
                  <a:defRPr sz="7200">
                    <a:solidFill>
                      <a:srgbClr val="FFFFFF"/>
                    </a:solidFill>
                    <a:effectLst>
                      <a:outerShdw blurRad="50800" dist="38100" dir="5400000" rotWithShape="0">
                        <a:srgbClr val="000000">
                          <a:alpha val="4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DejaVu Sans Condensed"/>
                  </a:defRPr>
                </a:pPr>
                <a:r>
                  <a:rPr lang="pt-BR" sz="2400" dirty="0" smtClean="0"/>
                  <a:t>Terra Velha</a:t>
                </a:r>
              </a:p>
              <a:p>
                <a:pPr algn="ctr">
                  <a:lnSpc>
                    <a:spcPct val="80000"/>
                  </a:lnSpc>
                  <a:defRPr sz="7200">
                    <a:solidFill>
                      <a:srgbClr val="FFFFFF"/>
                    </a:solidFill>
                    <a:effectLst>
                      <a:outerShdw blurRad="50800" dist="38100" dir="5400000" rotWithShape="0">
                        <a:srgbClr val="000000">
                          <a:alpha val="4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DejaVu Sans Condensed"/>
                  </a:defRPr>
                </a:pPr>
                <a:r>
                  <a:rPr lang="pt-BR" sz="2400" dirty="0" smtClean="0"/>
                  <a:t>Nenhum Dilúvio</a:t>
                </a:r>
                <a:endParaRPr sz="2400" dirty="0"/>
              </a:p>
            </p:txBody>
          </p:sp>
          <p:sp>
            <p:nvSpPr>
              <p:cNvPr id="117" name="Rectangle"/>
              <p:cNvSpPr/>
              <p:nvPr/>
            </p:nvSpPr>
            <p:spPr>
              <a:xfrm>
                <a:off x="0" y="0"/>
                <a:ext cx="7179781" cy="2298700"/>
              </a:xfrm>
              <a:prstGeom prst="rect">
                <a:avLst/>
              </a:prstGeom>
              <a:noFill/>
              <a:ln w="25400" cap="flat">
                <a:solidFill>
                  <a:srgbClr val="EBEBEB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</p:grpSp>
      </p:grpSp>
      <p:grpSp>
        <p:nvGrpSpPr>
          <p:cNvPr id="121" name="Group"/>
          <p:cNvGrpSpPr/>
          <p:nvPr/>
        </p:nvGrpSpPr>
        <p:grpSpPr>
          <a:xfrm>
            <a:off x="617510" y="469937"/>
            <a:ext cx="3018386" cy="1589411"/>
            <a:chOff x="151580" y="0"/>
            <a:chExt cx="9006392" cy="4102104"/>
          </a:xfrm>
        </p:grpSpPr>
        <p:grpSp>
          <p:nvGrpSpPr>
            <p:cNvPr id="122" name="Group"/>
            <p:cNvGrpSpPr/>
            <p:nvPr/>
          </p:nvGrpSpPr>
          <p:grpSpPr>
            <a:xfrm>
              <a:off x="469899" y="0"/>
              <a:ext cx="8688073" cy="4102104"/>
              <a:chOff x="0" y="0"/>
              <a:chExt cx="8688072" cy="4102103"/>
            </a:xfrm>
          </p:grpSpPr>
          <p:grpSp>
            <p:nvGrpSpPr>
              <p:cNvPr id="124" name="Group"/>
              <p:cNvGrpSpPr/>
              <p:nvPr/>
            </p:nvGrpSpPr>
            <p:grpSpPr>
              <a:xfrm>
                <a:off x="0" y="1676900"/>
                <a:ext cx="8688072" cy="2425203"/>
                <a:chOff x="0" y="0"/>
                <a:chExt cx="8688071" cy="2425201"/>
              </a:xfrm>
            </p:grpSpPr>
            <p:sp>
              <p:nvSpPr>
                <p:cNvPr id="126" name="Line"/>
                <p:cNvSpPr/>
                <p:nvPr/>
              </p:nvSpPr>
              <p:spPr>
                <a:xfrm flipV="1">
                  <a:off x="5943611" y="0"/>
                  <a:ext cx="1" cy="609483"/>
                </a:xfrm>
                <a:prstGeom prst="line">
                  <a:avLst/>
                </a:prstGeom>
                <a:noFill/>
                <a:ln w="25400" cap="flat">
                  <a:solidFill>
                    <a:srgbClr val="EBEBEB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l" defTabSz="457200">
                    <a:defRPr sz="12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 sz="1000"/>
                </a:p>
              </p:txBody>
            </p:sp>
            <p:grpSp>
              <p:nvGrpSpPr>
                <p:cNvPr id="127" name="Group"/>
                <p:cNvGrpSpPr/>
                <p:nvPr/>
              </p:nvGrpSpPr>
              <p:grpSpPr>
                <a:xfrm>
                  <a:off x="0" y="12582"/>
                  <a:ext cx="8688071" cy="2412619"/>
                  <a:chOff x="0" y="0"/>
                  <a:chExt cx="8688070" cy="2412617"/>
                </a:xfrm>
              </p:grpSpPr>
              <p:grpSp>
                <p:nvGrpSpPr>
                  <p:cNvPr id="128" name="Group"/>
                  <p:cNvGrpSpPr/>
                  <p:nvPr/>
                </p:nvGrpSpPr>
                <p:grpSpPr>
                  <a:xfrm>
                    <a:off x="0" y="0"/>
                    <a:ext cx="5961084" cy="609483"/>
                    <a:chOff x="0" y="0"/>
                    <a:chExt cx="5961083" cy="609482"/>
                  </a:xfrm>
                </p:grpSpPr>
                <p:sp>
                  <p:nvSpPr>
                    <p:cNvPr id="133" name="Line"/>
                    <p:cNvSpPr/>
                    <p:nvPr/>
                  </p:nvSpPr>
                  <p:spPr>
                    <a:xfrm flipV="1">
                      <a:off x="12700" y="596291"/>
                      <a:ext cx="5948384" cy="135"/>
                    </a:xfrm>
                    <a:prstGeom prst="line">
                      <a:avLst/>
                    </a:prstGeom>
                    <a:noFill/>
                    <a:ln w="25400" cap="flat">
                      <a:solidFill>
                        <a:srgbClr val="EBEBEB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50800" tIns="50800" rIns="50800" bIns="50800" numCol="1" anchor="ctr">
                      <a:noAutofit/>
                    </a:bodyPr>
                    <a:lstStyle/>
                    <a:p>
                      <a:pPr algn="l" defTabSz="457200">
                        <a:defRPr sz="1200"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endParaRPr sz="1000"/>
                    </a:p>
                  </p:txBody>
                </p:sp>
                <p:sp>
                  <p:nvSpPr>
                    <p:cNvPr id="134" name="Line"/>
                    <p:cNvSpPr/>
                    <p:nvPr/>
                  </p:nvSpPr>
                  <p:spPr>
                    <a:xfrm flipV="1">
                      <a:off x="-1" y="0"/>
                      <a:ext cx="2" cy="609483"/>
                    </a:xfrm>
                    <a:prstGeom prst="line">
                      <a:avLst/>
                    </a:prstGeom>
                    <a:noFill/>
                    <a:ln w="25400" cap="flat">
                      <a:solidFill>
                        <a:srgbClr val="EBEBEB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50800" tIns="50800" rIns="50800" bIns="50800" numCol="1" anchor="ctr">
                      <a:noAutofit/>
                    </a:bodyPr>
                    <a:lstStyle/>
                    <a:p>
                      <a:pPr algn="l" defTabSz="457200">
                        <a:defRPr sz="1200"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endParaRPr sz="1000"/>
                    </a:p>
                  </p:txBody>
                </p:sp>
              </p:grpSp>
              <p:sp>
                <p:nvSpPr>
                  <p:cNvPr id="129" name="Line"/>
                  <p:cNvSpPr/>
                  <p:nvPr/>
                </p:nvSpPr>
                <p:spPr>
                  <a:xfrm flipH="1">
                    <a:off x="2743200" y="596516"/>
                    <a:ext cx="1" cy="1041401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EBEBEB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algn="l" defTabSz="457200">
                      <a:defRPr sz="1200"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  <a:endParaRPr sz="1000"/>
                  </a:p>
                </p:txBody>
              </p:sp>
              <p:sp>
                <p:nvSpPr>
                  <p:cNvPr id="130" name="Line"/>
                  <p:cNvSpPr/>
                  <p:nvPr/>
                </p:nvSpPr>
                <p:spPr>
                  <a:xfrm flipV="1">
                    <a:off x="2735393" y="1619164"/>
                    <a:ext cx="5522892" cy="18753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EBEBEB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algn="l" defTabSz="457200">
                      <a:defRPr sz="1200"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  <a:endParaRPr sz="1000"/>
                  </a:p>
                </p:txBody>
              </p:sp>
              <p:sp>
                <p:nvSpPr>
                  <p:cNvPr id="131" name="Line"/>
                  <p:cNvSpPr/>
                  <p:nvPr/>
                </p:nvSpPr>
                <p:spPr>
                  <a:xfrm>
                    <a:off x="8258349" y="1637916"/>
                    <a:ext cx="0" cy="675060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EBEBEB"/>
                    </a:solidFill>
                    <a:prstDash val="solid"/>
                    <a:miter lim="400000"/>
                    <a:tailEnd type="triangle" w="med" len="med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algn="l" defTabSz="457200">
                      <a:defRPr sz="1200"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  <a:endParaRPr sz="1000"/>
                  </a:p>
                </p:txBody>
              </p:sp>
              <p:sp>
                <p:nvSpPr>
                  <p:cNvPr id="132" name="Triangle"/>
                  <p:cNvSpPr/>
                  <p:nvPr/>
                </p:nvSpPr>
                <p:spPr>
                  <a:xfrm rot="10800000">
                    <a:off x="7659369" y="1879216"/>
                    <a:ext cx="1028701" cy="53340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21600" y="21600"/>
                        </a:lnTo>
                        <a:lnTo>
                          <a:pt x="10800" y="0"/>
                        </a:lnTo>
                        <a:close/>
                      </a:path>
                    </a:pathLst>
                  </a:custGeom>
                  <a:solidFill>
                    <a:srgbClr val="EBEBEB"/>
                  </a:solidFill>
                  <a:ln w="25400" cap="flat">
                    <a:solidFill>
                      <a:srgbClr val="FFFF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584200">
                      <a:defRPr sz="4000">
                        <a:solidFill>
                          <a:srgbClr val="FFFFFF"/>
                        </a:solidFill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</a:defRPr>
                    </a:pPr>
                    <a:endParaRPr sz="1000"/>
                  </a:p>
                </p:txBody>
              </p:sp>
            </p:grpSp>
          </p:grpSp>
          <p:sp>
            <p:nvSpPr>
              <p:cNvPr id="125" name="Rectangle"/>
              <p:cNvSpPr/>
              <p:nvPr/>
            </p:nvSpPr>
            <p:spPr>
              <a:xfrm>
                <a:off x="0" y="0"/>
                <a:ext cx="5943601" cy="2298700"/>
              </a:xfrm>
              <a:prstGeom prst="rect">
                <a:avLst/>
              </a:prstGeom>
              <a:noFill/>
              <a:ln w="25400" cap="flat">
                <a:solidFill>
                  <a:srgbClr val="EBEBEB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000"/>
              </a:p>
            </p:txBody>
          </p:sp>
        </p:grpSp>
        <p:sp>
          <p:nvSpPr>
            <p:cNvPr id="123" name="Anti-Biblical…"/>
            <p:cNvSpPr txBox="1"/>
            <p:nvPr/>
          </p:nvSpPr>
          <p:spPr>
            <a:xfrm>
              <a:off x="151580" y="438202"/>
              <a:ext cx="6654799" cy="255270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>
                <a:lnSpc>
                  <a:spcPct val="80000"/>
                </a:lnSpc>
                <a:defRPr sz="7200">
                  <a:solidFill>
                    <a:srgbClr val="FFFFFF"/>
                  </a:solidFill>
                  <a:effectLst>
                    <a:outerShdw blurRad="50800" dist="38100" dir="5400000" rotWithShape="0">
                      <a:srgbClr val="000000">
                        <a:alpha val="4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DejaVu Sans Condensed"/>
                </a:defRPr>
              </a:pPr>
              <a:r>
                <a:rPr lang="pt-BR" sz="2400" dirty="0" smtClean="0"/>
                <a:t>Presunções </a:t>
              </a:r>
              <a:r>
                <a:rPr lang="pt-BR" sz="2400" dirty="0" err="1" smtClean="0"/>
                <a:t>Anti-Bíblicas</a:t>
              </a:r>
              <a:endParaRPr sz="2400" dirty="0"/>
            </a:p>
          </p:txBody>
        </p:sp>
      </p:grpSp>
      <p:cxnSp>
        <p:nvCxnSpPr>
          <p:cNvPr id="135" name="Conector reto 134"/>
          <p:cNvCxnSpPr/>
          <p:nvPr/>
        </p:nvCxnSpPr>
        <p:spPr bwMode="auto">
          <a:xfrm>
            <a:off x="-540568" y="5157192"/>
            <a:ext cx="10294715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677317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 animBg="1" advAuto="0"/>
      <p:bldP spid="105" grpId="0" animBg="1" advAuto="0"/>
      <p:bldP spid="113" grpId="0" animBg="1" advAuto="0"/>
      <p:bldP spid="121" grpId="0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6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  <a:noFill/>
          <a:ln/>
        </p:spPr>
        <p:txBody>
          <a:bodyPr>
            <a:normAutofit fontScale="90000"/>
          </a:bodyPr>
          <a:lstStyle/>
          <a:p>
            <a:r>
              <a:rPr lang="en-US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A QUESTÃO PRINCIPAL</a:t>
            </a:r>
          </a:p>
        </p:txBody>
      </p:sp>
      <p:sp>
        <p:nvSpPr>
          <p:cNvPr id="13" name="Text Placeholder 10"/>
          <p:cNvSpPr txBox="1">
            <a:spLocks/>
          </p:cNvSpPr>
          <p:nvPr/>
        </p:nvSpPr>
        <p:spPr>
          <a:xfrm>
            <a:off x="683568" y="1268760"/>
            <a:ext cx="7774632" cy="792088"/>
          </a:xfrm>
          <a:prstGeom prst="rect">
            <a:avLst/>
          </a:prstGeom>
        </p:spPr>
        <p:txBody>
          <a:bodyPr/>
          <a:lstStyle/>
          <a:p>
            <a:pPr marL="342900" lvl="0" indent="-342900" algn="ctr">
              <a:spcBef>
                <a:spcPct val="20000"/>
              </a:spcBef>
              <a:defRPr/>
            </a:pPr>
            <a:r>
              <a:rPr lang="pt-BR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A Bíblia é verdadeira?</a:t>
            </a:r>
            <a:endParaRPr kumimoji="0" lang="pt-BR" sz="3200" b="0" i="0" u="none" strike="noStrike" kern="1200" cap="none" spc="0" normalizeH="0" baseline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Black" pitchFamily="34" charset="0"/>
              <a:ea typeface="+mn-ea"/>
              <a:cs typeface="+mn-cs"/>
            </a:endParaRPr>
          </a:p>
        </p:txBody>
      </p:sp>
      <p:pic>
        <p:nvPicPr>
          <p:cNvPr id="14" name="Picture 8" descr="Bible Opene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5816" y="1844824"/>
            <a:ext cx="3541712" cy="2606675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467544" y="4581128"/>
            <a:ext cx="820891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 interpretação dos cientistas que o mundo tem bilhões de anos de idade é verdadeira?</a:t>
            </a:r>
          </a:p>
          <a:p>
            <a:pPr algn="ctr"/>
            <a:r>
              <a:rPr lang="pt-B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pt-B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t-B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Ou será que a Bíblia é verdadeira sobre a idade da Terra? Cerca de 6.000 anos de idade?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87824" y="2833772"/>
            <a:ext cx="3238692" cy="523220"/>
          </a:xfrm>
          <a:prstGeom prst="rect">
            <a:avLst/>
          </a:prstGeom>
          <a:solidFill>
            <a:srgbClr val="00863D">
              <a:alpha val="57000"/>
            </a:srgb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GÊNESIS 6 - 9</a:t>
            </a:r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95E0D-0DDD-4E51-B38D-0D4682371DB6}" type="slidenum">
              <a:rPr lang="en-US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6</a:t>
            </a:fld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6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  <a:noFill/>
          <a:ln/>
        </p:spPr>
        <p:txBody>
          <a:bodyPr>
            <a:normAutofit fontScale="90000"/>
          </a:bodyPr>
          <a:lstStyle/>
          <a:p>
            <a:r>
              <a:rPr lang="en-US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A QUESTÃO PRINCIPAL</a:t>
            </a:r>
          </a:p>
        </p:txBody>
      </p:sp>
      <p:sp>
        <p:nvSpPr>
          <p:cNvPr id="13" name="Text Placeholder 10"/>
          <p:cNvSpPr txBox="1">
            <a:spLocks/>
          </p:cNvSpPr>
          <p:nvPr/>
        </p:nvSpPr>
        <p:spPr>
          <a:xfrm>
            <a:off x="683568" y="1268760"/>
            <a:ext cx="7774632" cy="792088"/>
          </a:xfrm>
          <a:prstGeom prst="rect">
            <a:avLst/>
          </a:prstGeom>
        </p:spPr>
        <p:txBody>
          <a:bodyPr/>
          <a:lstStyle/>
          <a:p>
            <a:pPr marL="342900" lvl="0" indent="-342900" algn="ctr">
              <a:spcBef>
                <a:spcPct val="20000"/>
              </a:spcBef>
              <a:defRPr/>
            </a:pPr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A </a:t>
            </a:r>
            <a:r>
              <a:rPr lang="en-US" sz="32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Bíblia</a:t>
            </a:r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é </a:t>
            </a:r>
            <a:r>
              <a:rPr lang="en-US" sz="32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verdadeira</a:t>
            </a:r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Black" pitchFamily="34" charset="0"/>
              <a:ea typeface="+mn-ea"/>
              <a:cs typeface="+mn-cs"/>
            </a:endParaRPr>
          </a:p>
        </p:txBody>
      </p:sp>
      <p:pic>
        <p:nvPicPr>
          <p:cNvPr id="14" name="Picture 8" descr="Bible Opene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5816" y="1844824"/>
            <a:ext cx="3541712" cy="2606675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987824" y="2833772"/>
            <a:ext cx="3238692" cy="523220"/>
          </a:xfrm>
          <a:prstGeom prst="rect">
            <a:avLst/>
          </a:prstGeom>
          <a:solidFill>
            <a:srgbClr val="00863D">
              <a:alpha val="57000"/>
            </a:srgb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GÊNESIS 6 - 9</a:t>
            </a:r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95E0D-0DDD-4E51-B38D-0D4682371DB6}" type="slidenum">
              <a:rPr lang="en-US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7</a:t>
            </a:fld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14"/>
          <p:cNvSpPr txBox="1"/>
          <p:nvPr/>
        </p:nvSpPr>
        <p:spPr>
          <a:xfrm>
            <a:off x="467544" y="4581128"/>
            <a:ext cx="820891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Será que a evolução está certa, de que a morte veio antes do homem?</a:t>
            </a:r>
          </a:p>
          <a:p>
            <a:pPr algn="ctr"/>
            <a:r>
              <a:rPr lang="pt-B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pt-B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t-B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Ou é a Bíblia que está certa, de que a morte veio por causa do pecado do homem?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6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  <a:noFill/>
          <a:ln/>
        </p:spPr>
        <p:txBody>
          <a:bodyPr>
            <a:norm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A QUESTÃO-CHAVE</a:t>
            </a:r>
            <a:endParaRPr lang="en-US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3" name="Text Placeholder 10"/>
          <p:cNvSpPr txBox="1">
            <a:spLocks/>
          </p:cNvSpPr>
          <p:nvPr/>
        </p:nvSpPr>
        <p:spPr>
          <a:xfrm>
            <a:off x="683568" y="1268760"/>
            <a:ext cx="7774632" cy="792088"/>
          </a:xfrm>
          <a:prstGeom prst="rect">
            <a:avLst/>
          </a:prstGeom>
        </p:spPr>
        <p:txBody>
          <a:bodyPr/>
          <a:lstStyle/>
          <a:p>
            <a:pPr marL="342900" lvl="0" indent="-342900" algn="ctr">
              <a:spcBef>
                <a:spcPct val="20000"/>
              </a:spcBef>
            </a:pPr>
            <a:r>
              <a:rPr lang="pt-BR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A forma como respondemos a essa pergunta depende de como nós vemos o Dilúvio.</a:t>
            </a: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7" name="Picture 4" descr="volcanic eruption"/>
          <p:cNvPicPr>
            <a:picLocks noChangeAspect="1" noChangeArrowheads="1"/>
          </p:cNvPicPr>
          <p:nvPr/>
        </p:nvPicPr>
        <p:blipFill>
          <a:blip r:embed="rId3" cstate="print"/>
          <a:srcRect l="31999" b="43333"/>
          <a:stretch>
            <a:fillRect/>
          </a:stretch>
        </p:blipFill>
        <p:spPr bwMode="auto">
          <a:xfrm>
            <a:off x="827584" y="2996952"/>
            <a:ext cx="2455779" cy="3480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j0227652"/>
          <p:cNvPicPr>
            <a:picLocks noChangeAspect="1" noChangeArrowheads="1"/>
          </p:cNvPicPr>
          <p:nvPr/>
        </p:nvPicPr>
        <p:blipFill>
          <a:blip r:embed="rId4" cstate="print"/>
          <a:srcRect r="21896"/>
          <a:stretch>
            <a:fillRect/>
          </a:stretch>
        </p:blipFill>
        <p:spPr bwMode="auto">
          <a:xfrm>
            <a:off x="4185063" y="2996953"/>
            <a:ext cx="4160835" cy="3480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95E0D-0DDD-4E51-B38D-0D4682371DB6}" type="slidenum">
              <a:rPr lang="en-US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8</a:t>
            </a:fld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6"/>
          <p:cNvSpPr>
            <a:spLocks noGrp="1" noChangeArrowheads="1"/>
          </p:cNvSpPr>
          <p:nvPr>
            <p:ph type="title"/>
          </p:nvPr>
        </p:nvSpPr>
        <p:spPr>
          <a:xfrm>
            <a:off x="251520" y="152400"/>
            <a:ext cx="8640960" cy="1143000"/>
          </a:xfrm>
          <a:noFill/>
          <a:ln/>
        </p:spPr>
        <p:txBody>
          <a:bodyPr>
            <a:normAutofit fontScale="90000"/>
          </a:bodyPr>
          <a:lstStyle/>
          <a:p>
            <a:r>
              <a:rPr lang="pt-BR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Onde está a evidência para os milhões de anos?</a:t>
            </a:r>
            <a:endParaRPr lang="en-US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3" name="Text Placeholder 10"/>
          <p:cNvSpPr txBox="1">
            <a:spLocks/>
          </p:cNvSpPr>
          <p:nvPr/>
        </p:nvSpPr>
        <p:spPr>
          <a:xfrm>
            <a:off x="4355976" y="2996952"/>
            <a:ext cx="4390256" cy="1440160"/>
          </a:xfrm>
          <a:prstGeom prst="rect">
            <a:avLst/>
          </a:prstGeom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pt-BR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Escala de tempo </a:t>
            </a:r>
            <a:r>
              <a:rPr lang="pt-B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geológico está nas rochas e fósseis.</a:t>
            </a: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 marL="342900" lvl="0" indent="-342900" algn="ctr">
              <a:spcBef>
                <a:spcPct val="20000"/>
              </a:spcBef>
            </a:pPr>
            <a:r>
              <a:rPr lang="pt-BR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endParaRPr lang="pt-BR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5" name="Picture 1" descr="slide9.jpg"/>
          <p:cNvPicPr>
            <a:picLocks noChangeAspect="1"/>
          </p:cNvPicPr>
          <p:nvPr/>
        </p:nvPicPr>
        <p:blipFill>
          <a:blip r:embed="rId3" cstate="print"/>
          <a:srcRect l="17500" t="5556" r="37500" b="11111"/>
          <a:stretch>
            <a:fillRect/>
          </a:stretch>
        </p:blipFill>
        <p:spPr bwMode="auto">
          <a:xfrm>
            <a:off x="611560" y="1844824"/>
            <a:ext cx="3318129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1475656" y="4437112"/>
            <a:ext cx="514885" cy="76944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dirty="0">
                <a:solidFill>
                  <a:srgbClr val="FFFFFF"/>
                </a:solidFill>
                <a:latin typeface="Tahoma" pitchFamily="34" charset="0"/>
              </a:rPr>
              <a:t>  </a:t>
            </a:r>
            <a:endParaRPr lang="en-US" sz="3200" b="1" dirty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95E0D-0DDD-4E51-B38D-0D4682371DB6}" type="slidenum">
              <a:rPr lang="en-US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9</a:t>
            </a:fld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8425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heme/theme1.xml><?xml version="1.0" encoding="utf-8"?>
<a:theme xmlns:a="http://schemas.openxmlformats.org/drawingml/2006/main" name="DJ Marble 058B">
  <a:themeElements>
    <a:clrScheme name="">
      <a:dk1>
        <a:srgbClr val="663300"/>
      </a:dk1>
      <a:lt1>
        <a:srgbClr val="FFFFFF"/>
      </a:lt1>
      <a:dk2>
        <a:srgbClr val="3B1D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562A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J Marble 058B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J Marble 058B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J Marble 058B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J Marble 058B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J Marble 058B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J Marble 058B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J Marble 058B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J Marble 058B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DJ Marble 058A">
  <a:themeElements>
    <a:clrScheme name="">
      <a:dk1>
        <a:srgbClr val="663300"/>
      </a:dk1>
      <a:lt1>
        <a:srgbClr val="FFFFFF"/>
      </a:lt1>
      <a:dk2>
        <a:srgbClr val="3B1D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562A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J Marble 058A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J Marble 058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J Marble 058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J Marble 058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J Marble 058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J Marble 058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J Marble 058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J Marble 058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1244</TotalTime>
  <Words>328</Words>
  <Application>Microsoft Office PowerPoint</Application>
  <PresentationFormat>Apresentação na tela (4:3)</PresentationFormat>
  <Paragraphs>120</Paragraphs>
  <Slides>17</Slides>
  <Notes>17</Notes>
  <HiddenSlides>0</HiddenSlides>
  <MMClips>0</MMClips>
  <ScaleCrop>false</ScaleCrop>
  <HeadingPairs>
    <vt:vector size="6" baseType="variant">
      <vt:variant>
        <vt:lpstr>Fontes usadas</vt:lpstr>
      </vt:variant>
      <vt:variant>
        <vt:i4>9</vt:i4>
      </vt:variant>
      <vt:variant>
        <vt:lpstr>Tema</vt:lpstr>
      </vt:variant>
      <vt:variant>
        <vt:i4>5</vt:i4>
      </vt:variant>
      <vt:variant>
        <vt:lpstr>Títulos de slides</vt:lpstr>
      </vt:variant>
      <vt:variant>
        <vt:i4>17</vt:i4>
      </vt:variant>
    </vt:vector>
  </HeadingPairs>
  <TitlesOfParts>
    <vt:vector size="31" baseType="lpstr">
      <vt:lpstr>Arial</vt:lpstr>
      <vt:lpstr>Arial Black</vt:lpstr>
      <vt:lpstr>Calibri</vt:lpstr>
      <vt:lpstr>DejaVu Sans Condensed</vt:lpstr>
      <vt:lpstr>Georgia</vt:lpstr>
      <vt:lpstr>Helvetica</vt:lpstr>
      <vt:lpstr>Impress BT</vt:lpstr>
      <vt:lpstr>Tahoma</vt:lpstr>
      <vt:lpstr>Times New Roman</vt:lpstr>
      <vt:lpstr>DJ Marble 058B</vt:lpstr>
      <vt:lpstr>DJ Marble 058A</vt:lpstr>
      <vt:lpstr>1_Office Theme</vt:lpstr>
      <vt:lpstr>Custom Design</vt:lpstr>
      <vt:lpstr>1_Custom Design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 QUESTÃO PRINCIPAL</vt:lpstr>
      <vt:lpstr>A QUESTÃO PRINCIPAL</vt:lpstr>
      <vt:lpstr>A QUESTÃO-CHAVE</vt:lpstr>
      <vt:lpstr>Onde está a evidência para os milhões de anos?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FIM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Owner</dc:creator>
  <cp:lastModifiedBy>Dan</cp:lastModifiedBy>
  <cp:revision>63</cp:revision>
  <dcterms:created xsi:type="dcterms:W3CDTF">2013-07-23T19:55:10Z</dcterms:created>
  <dcterms:modified xsi:type="dcterms:W3CDTF">2019-07-19T13:03:56Z</dcterms:modified>
</cp:coreProperties>
</file>